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3"/>
    <p:sldMasterId id="2147483744" r:id="rId4"/>
  </p:sldMasterIdLst>
  <p:notesMasterIdLst>
    <p:notesMasterId r:id="rId34"/>
  </p:notesMasterIdLst>
  <p:handoutMasterIdLst>
    <p:handoutMasterId r:id="rId35"/>
  </p:handoutMasterIdLst>
  <p:sldIdLst>
    <p:sldId id="256" r:id="rId5"/>
    <p:sldId id="257" r:id="rId6"/>
    <p:sldId id="342" r:id="rId7"/>
    <p:sldId id="343" r:id="rId8"/>
    <p:sldId id="284" r:id="rId9"/>
    <p:sldId id="357" r:id="rId10"/>
    <p:sldId id="358" r:id="rId11"/>
    <p:sldId id="309" r:id="rId12"/>
    <p:sldId id="331" r:id="rId13"/>
    <p:sldId id="353" r:id="rId14"/>
    <p:sldId id="349" r:id="rId15"/>
    <p:sldId id="347" r:id="rId16"/>
    <p:sldId id="350" r:id="rId17"/>
    <p:sldId id="351" r:id="rId18"/>
    <p:sldId id="352" r:id="rId19"/>
    <p:sldId id="359" r:id="rId20"/>
    <p:sldId id="355" r:id="rId21"/>
    <p:sldId id="329" r:id="rId22"/>
    <p:sldId id="324" r:id="rId23"/>
    <p:sldId id="356" r:id="rId24"/>
    <p:sldId id="318" r:id="rId25"/>
    <p:sldId id="316" r:id="rId26"/>
    <p:sldId id="317" r:id="rId27"/>
    <p:sldId id="319" r:id="rId28"/>
    <p:sldId id="340" r:id="rId29"/>
    <p:sldId id="321" r:id="rId30"/>
    <p:sldId id="320" r:id="rId31"/>
    <p:sldId id="354" r:id="rId32"/>
    <p:sldId id="336" r:id="rId33"/>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8" autoAdjust="0"/>
    <p:restoredTop sz="94660"/>
  </p:normalViewPr>
  <p:slideViewPr>
    <p:cSldViewPr>
      <p:cViewPr varScale="1">
        <p:scale>
          <a:sx n="76" d="100"/>
          <a:sy n="76" d="100"/>
        </p:scale>
        <p:origin x="1008"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p:scale>
          <a:sx n="75" d="100"/>
          <a:sy n="75" d="100"/>
        </p:scale>
        <p:origin x="-2172" y="-306"/>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F9F20FEC-CCAC-4CEC-992B-F3C6853F6A37}"/>
              </a:ext>
            </a:extLst>
          </p:cNvPr>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44035" name="Rectangle 3">
            <a:extLst>
              <a:ext uri="{FF2B5EF4-FFF2-40B4-BE49-F238E27FC236}">
                <a16:creationId xmlns:a16="http://schemas.microsoft.com/office/drawing/2014/main" id="{F703905D-04FC-412B-9268-C4EF0C50E0EA}"/>
              </a:ext>
            </a:extLst>
          </p:cNvPr>
          <p:cNvSpPr>
            <a:spLocks noGrp="1" noChangeArrowheads="1"/>
          </p:cNvSpPr>
          <p:nvPr>
            <p:ph type="dt" sz="quarter" idx="1"/>
          </p:nvPr>
        </p:nvSpPr>
        <p:spPr bwMode="auto">
          <a:xfrm>
            <a:off x="3971925"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defRPr>
            </a:lvl1pPr>
          </a:lstStyle>
          <a:p>
            <a:pPr>
              <a:defRPr/>
            </a:pPr>
            <a:endParaRPr lang="en-US"/>
          </a:p>
        </p:txBody>
      </p:sp>
      <p:sp>
        <p:nvSpPr>
          <p:cNvPr id="44036" name="Rectangle 4">
            <a:extLst>
              <a:ext uri="{FF2B5EF4-FFF2-40B4-BE49-F238E27FC236}">
                <a16:creationId xmlns:a16="http://schemas.microsoft.com/office/drawing/2014/main" id="{F2560BCF-B988-4009-A2C1-C9FD09B4B37B}"/>
              </a:ext>
            </a:extLst>
          </p:cNvPr>
          <p:cNvSpPr>
            <a:spLocks noGrp="1" noChangeArrowheads="1"/>
          </p:cNvSpPr>
          <p:nvPr>
            <p:ph type="ftr" sz="quarter" idx="2"/>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44037" name="Rectangle 5">
            <a:extLst>
              <a:ext uri="{FF2B5EF4-FFF2-40B4-BE49-F238E27FC236}">
                <a16:creationId xmlns:a16="http://schemas.microsoft.com/office/drawing/2014/main" id="{7C27B33E-8028-4D39-BF76-1A6C5D440A12}"/>
              </a:ext>
            </a:extLst>
          </p:cNvPr>
          <p:cNvSpPr>
            <a:spLocks noGrp="1" noChangeArrowheads="1"/>
          </p:cNvSpPr>
          <p:nvPr>
            <p:ph type="sldNum" sz="quarter" idx="3"/>
          </p:nvPr>
        </p:nvSpPr>
        <p:spPr bwMode="auto">
          <a:xfrm>
            <a:off x="3971925"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anose="02020603050405020304" pitchFamily="18" charset="0"/>
              </a:defRPr>
            </a:lvl1pPr>
          </a:lstStyle>
          <a:p>
            <a:fld id="{F753F935-421D-45B4-93A6-310D8DBEAB5A}"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2D399112-64FD-4E31-A9DA-B421D62BD2E3}"/>
              </a:ext>
            </a:extLst>
          </p:cNvPr>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29699" name="Rectangle 3">
            <a:extLst>
              <a:ext uri="{FF2B5EF4-FFF2-40B4-BE49-F238E27FC236}">
                <a16:creationId xmlns:a16="http://schemas.microsoft.com/office/drawing/2014/main" id="{BBE8DC6C-84F3-4E5C-A25A-6C653D7D6264}"/>
              </a:ext>
            </a:extLst>
          </p:cNvPr>
          <p:cNvSpPr>
            <a:spLocks noGrp="1" noChangeArrowheads="1"/>
          </p:cNvSpPr>
          <p:nvPr>
            <p:ph type="dt" idx="1"/>
          </p:nvPr>
        </p:nvSpPr>
        <p:spPr bwMode="auto">
          <a:xfrm>
            <a:off x="3971925"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defRPr>
            </a:lvl1pPr>
          </a:lstStyle>
          <a:p>
            <a:pPr>
              <a:defRPr/>
            </a:pPr>
            <a:endParaRPr lang="en-US"/>
          </a:p>
        </p:txBody>
      </p:sp>
      <p:sp>
        <p:nvSpPr>
          <p:cNvPr id="6148" name="Rectangle 4">
            <a:extLst>
              <a:ext uri="{FF2B5EF4-FFF2-40B4-BE49-F238E27FC236}">
                <a16:creationId xmlns:a16="http://schemas.microsoft.com/office/drawing/2014/main" id="{FF7878A0-E79B-4807-A577-51522EDAD909}"/>
              </a:ext>
            </a:extLst>
          </p:cNvPr>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9701" name="Rectangle 5">
            <a:extLst>
              <a:ext uri="{FF2B5EF4-FFF2-40B4-BE49-F238E27FC236}">
                <a16:creationId xmlns:a16="http://schemas.microsoft.com/office/drawing/2014/main" id="{6D63AE3B-5024-4132-AFB6-91A081FEA4A8}"/>
              </a:ext>
            </a:extLst>
          </p:cNvPr>
          <p:cNvSpPr>
            <a:spLocks noGrp="1" noChangeArrowheads="1"/>
          </p:cNvSpPr>
          <p:nvPr>
            <p:ph type="body" sz="quarter" idx="3"/>
          </p:nvPr>
        </p:nvSpPr>
        <p:spPr bwMode="auto">
          <a:xfrm>
            <a:off x="935038" y="4416425"/>
            <a:ext cx="5140325"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702" name="Rectangle 6">
            <a:extLst>
              <a:ext uri="{FF2B5EF4-FFF2-40B4-BE49-F238E27FC236}">
                <a16:creationId xmlns:a16="http://schemas.microsoft.com/office/drawing/2014/main" id="{97DFA098-3847-4B95-BCDE-E4E6F51F9524}"/>
              </a:ext>
            </a:extLst>
          </p:cNvPr>
          <p:cNvSpPr>
            <a:spLocks noGrp="1" noChangeArrowheads="1"/>
          </p:cNvSpPr>
          <p:nvPr>
            <p:ph type="ftr" sz="quarter" idx="4"/>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29703" name="Rectangle 7">
            <a:extLst>
              <a:ext uri="{FF2B5EF4-FFF2-40B4-BE49-F238E27FC236}">
                <a16:creationId xmlns:a16="http://schemas.microsoft.com/office/drawing/2014/main" id="{A5BE36B6-2720-4F79-A454-BAF38575902F}"/>
              </a:ext>
            </a:extLst>
          </p:cNvPr>
          <p:cNvSpPr>
            <a:spLocks noGrp="1" noChangeArrowheads="1"/>
          </p:cNvSpPr>
          <p:nvPr>
            <p:ph type="sldNum" sz="quarter" idx="5"/>
          </p:nvPr>
        </p:nvSpPr>
        <p:spPr bwMode="auto">
          <a:xfrm>
            <a:off x="3971925"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anose="02020603050405020304" pitchFamily="18" charset="0"/>
              </a:defRPr>
            </a:lvl1pPr>
          </a:lstStyle>
          <a:p>
            <a:fld id="{272D9E03-3DD6-4CB0-A09D-2EE2C7E56E23}"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F923F1D9-486D-4366-A166-A6C31E845CE1}"/>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353CCEC-1F93-4E1E-8E31-49FBB37B04F0}" type="slidenum">
              <a:rPr lang="en-US" altLang="en-US"/>
              <a:pPr>
                <a:spcBef>
                  <a:spcPct val="0"/>
                </a:spcBef>
              </a:pPr>
              <a:t>1</a:t>
            </a:fld>
            <a:endParaRPr lang="en-US" altLang="en-US"/>
          </a:p>
        </p:txBody>
      </p:sp>
      <p:sp>
        <p:nvSpPr>
          <p:cNvPr id="9219" name="Rectangle 2">
            <a:extLst>
              <a:ext uri="{FF2B5EF4-FFF2-40B4-BE49-F238E27FC236}">
                <a16:creationId xmlns:a16="http://schemas.microsoft.com/office/drawing/2014/main" id="{EBD3F9B1-FB0E-4716-ADF8-4FAC336D3D4E}"/>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9D38AC66-F1F4-4CB2-B9A3-0A075B4282F2}"/>
              </a:ext>
            </a:extLst>
          </p:cNvPr>
          <p:cNvSpPr>
            <a:spLocks noGrp="1" noChangeArrowheads="1"/>
          </p:cNvSpPr>
          <p:nvPr>
            <p:ph type="body" idx="1"/>
          </p:nvPr>
        </p:nvSpPr>
        <p:spPr>
          <a:noFill/>
        </p:spPr>
        <p:txBody>
          <a:bodyPr/>
          <a:lstStyle/>
          <a:p>
            <a:pPr eaLnBrk="1" hangingPunct="1"/>
            <a:endParaRPr lang="en-GB" altLang="en-US"/>
          </a:p>
          <a:p>
            <a:pPr eaLnBrk="1" hangingPunct="1"/>
            <a:r>
              <a:rPr lang="en-GB" altLang="en-US"/>
              <a:t>  NICE, National Institute for Health and clinical Excellence.</a:t>
            </a:r>
          </a:p>
          <a:p>
            <a:pPr eaLnBrk="1" hangingPunct="1"/>
            <a:endParaRPr lang="en-GB" altLang="en-US"/>
          </a:p>
          <a:p>
            <a:pPr eaLnBrk="1" hangingPunct="1"/>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90F2768B-0138-4855-975F-68FC70F2269A}"/>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B54C354-A7CB-4EDC-821F-92C03982AD9A}" type="slidenum">
              <a:rPr lang="en-US" altLang="en-US"/>
              <a:pPr>
                <a:spcBef>
                  <a:spcPct val="0"/>
                </a:spcBef>
              </a:pPr>
              <a:t>2</a:t>
            </a:fld>
            <a:endParaRPr lang="en-US" altLang="en-US"/>
          </a:p>
        </p:txBody>
      </p:sp>
      <p:sp>
        <p:nvSpPr>
          <p:cNvPr id="11267" name="Rectangle 2">
            <a:extLst>
              <a:ext uri="{FF2B5EF4-FFF2-40B4-BE49-F238E27FC236}">
                <a16:creationId xmlns:a16="http://schemas.microsoft.com/office/drawing/2014/main" id="{A515286E-94C5-4C85-8012-028A99427FD6}"/>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8211D5F4-FB19-4085-AC43-D494316BA801}"/>
              </a:ext>
            </a:extLst>
          </p:cNvPr>
          <p:cNvSpPr>
            <a:spLocks noGrp="1" noChangeArrowheads="1"/>
          </p:cNvSpPr>
          <p:nvPr>
            <p:ph type="body" idx="1"/>
          </p:nvPr>
        </p:nvSpPr>
        <p:spPr>
          <a:noFill/>
        </p:spPr>
        <p:txBody>
          <a:bodyPr/>
          <a:lstStyle/>
          <a:p>
            <a:pPr eaLnBrk="1" hangingPunct="1"/>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E359F3BF-5A37-468C-A334-F6895F462E40}"/>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9092A50-C998-42D7-8EE3-C988FE234DD0}" type="slidenum">
              <a:rPr lang="en-US" altLang="en-US"/>
              <a:pPr>
                <a:spcBef>
                  <a:spcPct val="0"/>
                </a:spcBef>
              </a:pPr>
              <a:t>5</a:t>
            </a:fld>
            <a:endParaRPr lang="en-US" altLang="en-US"/>
          </a:p>
        </p:txBody>
      </p:sp>
      <p:sp>
        <p:nvSpPr>
          <p:cNvPr id="15363" name="Rectangle 2">
            <a:extLst>
              <a:ext uri="{FF2B5EF4-FFF2-40B4-BE49-F238E27FC236}">
                <a16:creationId xmlns:a16="http://schemas.microsoft.com/office/drawing/2014/main" id="{585628FE-3F51-49EF-89EF-FC41749001AC}"/>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F76473B4-B337-4669-80A6-5FA1B97D4AA6}"/>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ADHD type behaviours have been around for a long time.</a:t>
            </a:r>
          </a:p>
          <a:p>
            <a:pPr eaLnBrk="1" hangingPunct="1"/>
            <a:r>
              <a:rPr lang="en-US" altLang="en-US">
                <a:latin typeface="Arial" panose="020B0604020202020204" pitchFamily="34" charset="0"/>
              </a:rPr>
              <a:t>About 150 years ago references were found in a poem….</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By  1902  one paediatrician had identified a group of children with common behaviours.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3E2E48BE-CEC4-46AD-8EAE-B84E62FA5CF8}"/>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1EC0F52-191B-4279-A3F2-BABD598EE516}" type="slidenum">
              <a:rPr lang="en-US" altLang="en-US">
                <a:solidFill>
                  <a:srgbClr val="000000"/>
                </a:solidFill>
              </a:rPr>
              <a:pPr>
                <a:spcBef>
                  <a:spcPct val="0"/>
                </a:spcBef>
              </a:pPr>
              <a:t>8</a:t>
            </a:fld>
            <a:endParaRPr lang="en-US" altLang="en-US">
              <a:solidFill>
                <a:srgbClr val="000000"/>
              </a:solidFill>
            </a:endParaRPr>
          </a:p>
        </p:txBody>
      </p:sp>
      <p:sp>
        <p:nvSpPr>
          <p:cNvPr id="19459" name="Rectangle 2">
            <a:extLst>
              <a:ext uri="{FF2B5EF4-FFF2-40B4-BE49-F238E27FC236}">
                <a16:creationId xmlns:a16="http://schemas.microsoft.com/office/drawing/2014/main" id="{0B425593-6F01-4C0A-86EE-2B293CC24143}"/>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43385D04-4121-4D90-B43D-9378CA12DBC9}"/>
              </a:ext>
            </a:extLst>
          </p:cNvPr>
          <p:cNvSpPr>
            <a:spLocks noGrp="1" noChangeArrowheads="1"/>
          </p:cNvSpPr>
          <p:nvPr>
            <p:ph type="body" idx="1"/>
          </p:nvPr>
        </p:nvSpPr>
        <p:spPr>
          <a:noFill/>
        </p:spPr>
        <p:txBody>
          <a:bodyPr/>
          <a:lstStyle/>
          <a:p>
            <a:pPr eaLnBrk="1" hangingPunct="1"/>
            <a:r>
              <a:rPr lang="en-GB" altLang="en-US"/>
              <a:t>3:1 ratio boys to girls</a:t>
            </a:r>
          </a:p>
          <a:p>
            <a:pPr eaLnBrk="1" hangingPunct="1"/>
            <a:r>
              <a:rPr lang="en-GB" altLang="en-US"/>
              <a:t>‘Absence of evidence is not evidence of absence’2004 Dawson &amp; Guare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35275B9A-220B-4984-B6B1-E7CE3F0CF527}"/>
              </a:ext>
            </a:extLst>
          </p:cNvPr>
          <p:cNvSpPr>
            <a:spLocks noGrp="1" noRot="1" noChangeAspect="1" noTextEdit="1"/>
          </p:cNvSpPr>
          <p:nvPr>
            <p:ph type="sldImg"/>
          </p:nvPr>
        </p:nvSpPr>
        <p:spPr>
          <a:ln/>
        </p:spPr>
      </p:sp>
      <p:sp>
        <p:nvSpPr>
          <p:cNvPr id="25603" name="Notes Placeholder 2">
            <a:extLst>
              <a:ext uri="{FF2B5EF4-FFF2-40B4-BE49-F238E27FC236}">
                <a16:creationId xmlns:a16="http://schemas.microsoft.com/office/drawing/2014/main" id="{4842F6C2-B98B-41B9-9FE0-26541A707BDA}"/>
              </a:ext>
            </a:extLst>
          </p:cNvPr>
          <p:cNvSpPr>
            <a:spLocks noGrp="1"/>
          </p:cNvSpPr>
          <p:nvPr>
            <p:ph type="body" idx="1"/>
          </p:nvPr>
        </p:nvSpPr>
        <p:spPr>
          <a:noFill/>
        </p:spPr>
        <p:txBody>
          <a:bodyPr/>
          <a:lstStyle/>
          <a:p>
            <a:r>
              <a:rPr lang="en-GB" altLang="en-US"/>
              <a:t>Low frustration tolerance</a:t>
            </a:r>
          </a:p>
          <a:p>
            <a:r>
              <a:rPr lang="en-GB" altLang="en-US"/>
              <a:t>Poor planning ability</a:t>
            </a:r>
          </a:p>
          <a:p>
            <a:r>
              <a:rPr lang="en-GB" altLang="en-US"/>
              <a:t>Responds emotionally not logically</a:t>
            </a:r>
          </a:p>
          <a:p>
            <a:r>
              <a:rPr lang="en-GB" altLang="en-US"/>
              <a:t>Risk taking behaviour</a:t>
            </a:r>
          </a:p>
          <a:p>
            <a:r>
              <a:rPr lang="en-GB" altLang="en-US"/>
              <a:t>Needs immediate rewards</a:t>
            </a:r>
          </a:p>
          <a:p>
            <a:endParaRPr lang="en-GB" altLang="en-US"/>
          </a:p>
        </p:txBody>
      </p:sp>
      <p:sp>
        <p:nvSpPr>
          <p:cNvPr id="25604" name="Slide Number Placeholder 3">
            <a:extLst>
              <a:ext uri="{FF2B5EF4-FFF2-40B4-BE49-F238E27FC236}">
                <a16:creationId xmlns:a16="http://schemas.microsoft.com/office/drawing/2014/main" id="{87DCCD8A-BDD0-46BE-9C05-492AB0E93408}"/>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CB57F81-B09A-45AB-A92A-2879430758E3}" type="slidenum">
              <a:rPr lang="en-US" altLang="en-US">
                <a:latin typeface="Times New Roman" panose="02020603050405020304" pitchFamily="18" charset="0"/>
              </a:rPr>
              <a:pPr/>
              <a:t>13</a:t>
            </a:fld>
            <a:endParaRPr lang="en-US" altLang="en-US">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6FD322E4-1F66-4BC7-ACDA-63AF6EAB2086}"/>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81B5D2A-8B3B-4826-8661-39024450D28D}" type="slidenum">
              <a:rPr lang="en-US" altLang="en-US">
                <a:solidFill>
                  <a:srgbClr val="000000"/>
                </a:solidFill>
              </a:rPr>
              <a:pPr>
                <a:spcBef>
                  <a:spcPct val="0"/>
                </a:spcBef>
              </a:pPr>
              <a:t>18</a:t>
            </a:fld>
            <a:endParaRPr lang="en-US" altLang="en-US">
              <a:solidFill>
                <a:srgbClr val="000000"/>
              </a:solidFill>
            </a:endParaRPr>
          </a:p>
        </p:txBody>
      </p:sp>
      <p:sp>
        <p:nvSpPr>
          <p:cNvPr id="30723" name="Rectangle 2">
            <a:extLst>
              <a:ext uri="{FF2B5EF4-FFF2-40B4-BE49-F238E27FC236}">
                <a16:creationId xmlns:a16="http://schemas.microsoft.com/office/drawing/2014/main" id="{65851057-41BF-4EF0-B194-69A2A248B601}"/>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113EA587-5A7A-4A87-9086-867406ACE5D2}"/>
              </a:ext>
            </a:extLst>
          </p:cNvPr>
          <p:cNvSpPr>
            <a:spLocks noGrp="1" noChangeArrowheads="1"/>
          </p:cNvSpPr>
          <p:nvPr>
            <p:ph type="body" idx="1"/>
          </p:nvPr>
        </p:nvSpPr>
        <p:spPr>
          <a:noFill/>
        </p:spPr>
        <p:txBody>
          <a:bodyPr/>
          <a:lstStyle/>
          <a:p>
            <a:pPr eaLnBrk="1" hangingPunct="1"/>
            <a:endParaRPr lang="en-GB" altLang="en-US"/>
          </a:p>
          <a:p>
            <a:pPr eaLnBrk="1" hangingPunct="1"/>
            <a:r>
              <a:rPr lang="en-GB" altLang="en-US"/>
              <a:t>Around half will show symptoms in adulthood</a:t>
            </a:r>
          </a:p>
          <a:p>
            <a:pPr eaLnBrk="1" hangingPunct="1"/>
            <a:r>
              <a:rPr lang="en-GB" altLang="en-US"/>
              <a:t>More at risk of social difficulties, relationship breakdown, alcohol and drug abuse, criminal behaviour</a:t>
            </a:r>
          </a:p>
          <a:p>
            <a:pPr eaLnBrk="1" hangingPunct="1"/>
            <a:endParaRPr lang="en-GB" altLang="en-US"/>
          </a:p>
          <a:p>
            <a:pPr eaLnBrk="1" hangingPunct="1"/>
            <a:r>
              <a:rPr lang="en-GB" altLang="en-US"/>
              <a:t>Adults find environments that suit them</a:t>
            </a:r>
          </a:p>
          <a:p>
            <a:pPr eaLnBrk="1" hangingPunct="1"/>
            <a:r>
              <a:rPr lang="en-GB" altLang="en-US"/>
              <a:t>Have energy and talent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7DAE6A82-6CB7-4003-96FC-C8522AC6768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C42DFD14-F5C1-4438-98C5-2DBF0BD845CF}" type="slidenum">
              <a:rPr lang="en-GB" altLang="en-US">
                <a:solidFill>
                  <a:srgbClr val="000000"/>
                </a:solidFill>
                <a:latin typeface="Arial" panose="020B0604020202020204" pitchFamily="34" charset="0"/>
                <a:ea typeface="ＭＳ Ｐゴシック" panose="020B0600070205080204" pitchFamily="34" charset="-128"/>
              </a:rPr>
              <a:pPr eaLnBrk="1" hangingPunct="1">
                <a:spcBef>
                  <a:spcPct val="0"/>
                </a:spcBef>
              </a:pPr>
              <a:t>19</a:t>
            </a:fld>
            <a:endParaRPr lang="en-GB" altLang="en-US">
              <a:solidFill>
                <a:srgbClr val="000000"/>
              </a:solidFill>
              <a:latin typeface="Arial" panose="020B0604020202020204" pitchFamily="34" charset="0"/>
              <a:ea typeface="ＭＳ Ｐゴシック" panose="020B0600070205080204" pitchFamily="34" charset="-128"/>
            </a:endParaRPr>
          </a:p>
        </p:txBody>
      </p:sp>
      <p:sp>
        <p:nvSpPr>
          <p:cNvPr id="32771" name="Rectangle 5">
            <a:extLst>
              <a:ext uri="{FF2B5EF4-FFF2-40B4-BE49-F238E27FC236}">
                <a16:creationId xmlns:a16="http://schemas.microsoft.com/office/drawing/2014/main" id="{82C5F7C9-005C-476C-BF01-2EF44BFFB11F}"/>
              </a:ext>
            </a:extLst>
          </p:cNvPr>
          <p:cNvSpPr>
            <a:spLocks noGrp="1" noRot="1" noChangeAspect="1" noChangeArrowheads="1" noTextEdit="1"/>
          </p:cNvSpPr>
          <p:nvPr>
            <p:ph type="sldImg"/>
          </p:nvPr>
        </p:nvSpPr>
        <p:spPr>
          <a:xfrm>
            <a:off x="1143000" y="695325"/>
            <a:ext cx="4881563" cy="3660775"/>
          </a:xfrm>
          <a:ln/>
        </p:spPr>
      </p:sp>
      <p:sp>
        <p:nvSpPr>
          <p:cNvPr id="32772" name="Rectangle 6">
            <a:extLst>
              <a:ext uri="{FF2B5EF4-FFF2-40B4-BE49-F238E27FC236}">
                <a16:creationId xmlns:a16="http://schemas.microsoft.com/office/drawing/2014/main" id="{47B703A1-628F-40A8-A303-FCFD35BA4E43}"/>
              </a:ext>
            </a:extLst>
          </p:cNvPr>
          <p:cNvSpPr>
            <a:spLocks noGrp="1" noChangeArrowheads="1"/>
          </p:cNvSpPr>
          <p:nvPr>
            <p:ph type="body" idx="1"/>
          </p:nvPr>
        </p:nvSpPr>
        <p:spPr>
          <a:xfrm>
            <a:off x="1150938" y="4648200"/>
            <a:ext cx="5157787" cy="3321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It is easy to think of children with ADHD as a problem and a challenge to deal with.  It is equally important to consider some of their strengths and as teachers to encourage children with ADHD to use their behaviours to fulfill their potential.</a:t>
            </a:r>
          </a:p>
          <a:p>
            <a:pPr eaLnBrk="1" hangingPunct="1">
              <a:buFontTx/>
              <a:buAutoNum type="arabicPeriod"/>
            </a:pPr>
            <a:endParaRPr lang="en-US" altLang="en-US">
              <a:latin typeface="Arial" panose="020B0604020202020204" pitchFamily="34" charset="0"/>
              <a:cs typeface="Arial" panose="020B0604020202020204" pitchFamily="34" charset="0"/>
            </a:endParaRPr>
          </a:p>
          <a:p>
            <a:pPr eaLnBrk="1" hangingPunct="1">
              <a:buFontTx/>
              <a:buAutoNum type="arabicPeriod"/>
            </a:pPr>
            <a:endParaRPr lang="en-US" altLang="en-US">
              <a:latin typeface="Arial" panose="020B0604020202020204" pitchFamily="34" charset="0"/>
              <a:cs typeface="Arial" panose="020B0604020202020204" pitchFamily="34" charset="0"/>
            </a:endParaRPr>
          </a:p>
        </p:txBody>
      </p:sp>
      <p:sp>
        <p:nvSpPr>
          <p:cNvPr id="32773" name="Text Box 4">
            <a:extLst>
              <a:ext uri="{FF2B5EF4-FFF2-40B4-BE49-F238E27FC236}">
                <a16:creationId xmlns:a16="http://schemas.microsoft.com/office/drawing/2014/main" id="{3E149097-B667-412A-A22E-6CC32198AF0E}"/>
              </a:ext>
            </a:extLst>
          </p:cNvPr>
          <p:cNvSpPr txBox="1">
            <a:spLocks noChangeArrowheads="1"/>
          </p:cNvSpPr>
          <p:nvPr/>
        </p:nvSpPr>
        <p:spPr bwMode="auto">
          <a:xfrm>
            <a:off x="1150938" y="8335963"/>
            <a:ext cx="48641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marL="180975" indent="-180975">
              <a:spcBef>
                <a:spcPct val="30000"/>
              </a:spcBef>
              <a:tabLst>
                <a:tab pos="180975" algn="l"/>
              </a:tabLst>
              <a:defRPr sz="1200">
                <a:solidFill>
                  <a:schemeClr val="tx1"/>
                </a:solidFill>
                <a:latin typeface="Times New Roman" panose="02020603050405020304" pitchFamily="18" charset="0"/>
              </a:defRPr>
            </a:lvl1pPr>
            <a:lvl2pPr marL="742950" indent="-285750">
              <a:spcBef>
                <a:spcPct val="30000"/>
              </a:spcBef>
              <a:tabLst>
                <a:tab pos="180975" algn="l"/>
              </a:tabLst>
              <a:defRPr sz="1200">
                <a:solidFill>
                  <a:schemeClr val="tx1"/>
                </a:solidFill>
                <a:latin typeface="Times New Roman" panose="02020603050405020304" pitchFamily="18" charset="0"/>
              </a:defRPr>
            </a:lvl2pPr>
            <a:lvl3pPr marL="1143000" indent="-228600">
              <a:spcBef>
                <a:spcPct val="30000"/>
              </a:spcBef>
              <a:tabLst>
                <a:tab pos="180975" algn="l"/>
              </a:tabLst>
              <a:defRPr sz="1200">
                <a:solidFill>
                  <a:schemeClr val="tx1"/>
                </a:solidFill>
                <a:latin typeface="Times New Roman" panose="02020603050405020304" pitchFamily="18" charset="0"/>
              </a:defRPr>
            </a:lvl3pPr>
            <a:lvl4pPr marL="1600200" indent="-228600">
              <a:spcBef>
                <a:spcPct val="30000"/>
              </a:spcBef>
              <a:tabLst>
                <a:tab pos="180975" algn="l"/>
              </a:tabLst>
              <a:defRPr sz="1200">
                <a:solidFill>
                  <a:schemeClr val="tx1"/>
                </a:solidFill>
                <a:latin typeface="Times New Roman" panose="02020603050405020304" pitchFamily="18" charset="0"/>
              </a:defRPr>
            </a:lvl4pPr>
            <a:lvl5pPr marL="2057400" indent="-228600">
              <a:spcBef>
                <a:spcPct val="30000"/>
              </a:spcBef>
              <a:tabLst>
                <a:tab pos="180975" algn="l"/>
              </a:tabLst>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tabLst>
                <a:tab pos="180975" algn="l"/>
              </a:tabLs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tabLst>
                <a:tab pos="180975" algn="l"/>
              </a:tabLs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tabLst>
                <a:tab pos="180975" algn="l"/>
              </a:tabLs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tabLst>
                <a:tab pos="180975" algn="l"/>
              </a:tabLst>
              <a:defRPr sz="1200">
                <a:solidFill>
                  <a:schemeClr val="tx1"/>
                </a:solidFill>
                <a:latin typeface="Times New Roman" panose="02020603050405020304" pitchFamily="18" charset="0"/>
              </a:defRPr>
            </a:lvl9pPr>
          </a:lstStyle>
          <a:p>
            <a:pPr eaLnBrk="1" hangingPunct="1">
              <a:lnSpc>
                <a:spcPct val="85000"/>
              </a:lnSpc>
            </a:pPr>
            <a:r>
              <a:rPr lang="en-US" altLang="en-US" sz="800" b="1">
                <a:solidFill>
                  <a:srgbClr val="000000"/>
                </a:solidFill>
                <a:latin typeface="Arial" panose="020B0604020202020204" pitchFamily="34" charset="0"/>
                <a:ea typeface="ＭＳ Ｐゴシック" panose="020B0600070205080204" pitchFamily="34" charset="-128"/>
              </a:rPr>
              <a:t>Reference:</a:t>
            </a:r>
          </a:p>
          <a:p>
            <a:pPr eaLnBrk="1" hangingPunct="1">
              <a:lnSpc>
                <a:spcPct val="85000"/>
              </a:lnSpc>
            </a:pPr>
            <a:r>
              <a:rPr lang="en-US" altLang="en-US" sz="800">
                <a:solidFill>
                  <a:srgbClr val="000000"/>
                </a:solidFill>
                <a:latin typeface="Arial" panose="020B0604020202020204" pitchFamily="34" charset="0"/>
                <a:ea typeface="ＭＳ Ｐゴシック" panose="020B0600070205080204" pitchFamily="34" charset="-128"/>
              </a:rPr>
              <a:t>1.  Compiled by Pathways Programme Steering Group</a:t>
            </a:r>
            <a:endParaRPr lang="en-GB" altLang="en-US" sz="800">
              <a:solidFill>
                <a:srgbClr val="000000"/>
              </a:solidFill>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2E5AE853-C407-4514-8B53-C7C14AE707A4}"/>
              </a:ext>
            </a:extLst>
          </p:cNvPr>
          <p:cNvGrpSpPr>
            <a:grpSpLocks/>
          </p:cNvGrpSpPr>
          <p:nvPr/>
        </p:nvGrpSpPr>
        <p:grpSpPr bwMode="auto">
          <a:xfrm>
            <a:off x="0" y="0"/>
            <a:ext cx="5867400" cy="6858000"/>
            <a:chOff x="0" y="0"/>
            <a:chExt cx="3696" cy="4320"/>
          </a:xfrm>
        </p:grpSpPr>
        <p:sp>
          <p:nvSpPr>
            <p:cNvPr id="5" name="Rectangle 3">
              <a:extLst>
                <a:ext uri="{FF2B5EF4-FFF2-40B4-BE49-F238E27FC236}">
                  <a16:creationId xmlns:a16="http://schemas.microsoft.com/office/drawing/2014/main" id="{F33BEC4F-B337-4242-B3A5-63E262CED9A1}"/>
                </a:ext>
              </a:extLst>
            </p:cNvPr>
            <p:cNvSpPr>
              <a:spLocks noChangeArrowheads="1"/>
            </p:cNvSpPr>
            <p:nvPr/>
          </p:nvSpPr>
          <p:spPr bwMode="auto">
            <a:xfrm>
              <a:off x="0" y="0"/>
              <a:ext cx="2880" cy="432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kumimoji="1" lang="en-GB" altLang="en-US" sz="2400">
                <a:latin typeface="Times New Roman" pitchFamily="18" charset="0"/>
              </a:endParaRPr>
            </a:p>
          </p:txBody>
        </p:sp>
        <p:sp>
          <p:nvSpPr>
            <p:cNvPr id="6" name="AutoShape 4">
              <a:extLst>
                <a:ext uri="{FF2B5EF4-FFF2-40B4-BE49-F238E27FC236}">
                  <a16:creationId xmlns:a16="http://schemas.microsoft.com/office/drawing/2014/main" id="{F7FC5C09-EC93-4B81-9909-B57F0368752E}"/>
                </a:ext>
              </a:extLst>
            </p:cNvPr>
            <p:cNvSpPr>
              <a:spLocks noChangeArrowheads="1"/>
            </p:cNvSpPr>
            <p:nvPr/>
          </p:nvSpPr>
          <p:spPr bwMode="white">
            <a:xfrm>
              <a:off x="432" y="624"/>
              <a:ext cx="3264" cy="1200"/>
            </a:xfrm>
            <a:prstGeom prst="roundRect">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kumimoji="1" lang="en-GB" altLang="en-US" sz="2400">
                <a:latin typeface="Times New Roman" pitchFamily="18" charset="0"/>
              </a:endParaRPr>
            </a:p>
          </p:txBody>
        </p:sp>
      </p:grpSp>
      <p:grpSp>
        <p:nvGrpSpPr>
          <p:cNvPr id="7" name="Group 5">
            <a:extLst>
              <a:ext uri="{FF2B5EF4-FFF2-40B4-BE49-F238E27FC236}">
                <a16:creationId xmlns:a16="http://schemas.microsoft.com/office/drawing/2014/main" id="{371CBF81-20B3-4D6F-A286-2F7EBD5CA72D}"/>
              </a:ext>
            </a:extLst>
          </p:cNvPr>
          <p:cNvGrpSpPr>
            <a:grpSpLocks/>
          </p:cNvGrpSpPr>
          <p:nvPr/>
        </p:nvGrpSpPr>
        <p:grpSpPr bwMode="auto">
          <a:xfrm>
            <a:off x="3632200" y="4889500"/>
            <a:ext cx="4876800" cy="319088"/>
            <a:chOff x="2288" y="3080"/>
            <a:chExt cx="3072" cy="201"/>
          </a:xfrm>
        </p:grpSpPr>
        <p:sp>
          <p:nvSpPr>
            <p:cNvPr id="8" name="AutoShape 6">
              <a:extLst>
                <a:ext uri="{FF2B5EF4-FFF2-40B4-BE49-F238E27FC236}">
                  <a16:creationId xmlns:a16="http://schemas.microsoft.com/office/drawing/2014/main" id="{9655D959-1273-4136-A096-BABCE8E0D3BE}"/>
                </a:ext>
              </a:extLst>
            </p:cNvPr>
            <p:cNvSpPr>
              <a:spLocks noChangeArrowheads="1"/>
            </p:cNvSpPr>
            <p:nvPr/>
          </p:nvSpPr>
          <p:spPr bwMode="auto">
            <a:xfrm flipH="1">
              <a:off x="2288" y="3080"/>
              <a:ext cx="2914" cy="200"/>
            </a:xfrm>
            <a:prstGeom prst="roundRect">
              <a:avLst>
                <a:gd name="adj" fmla="val 0"/>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GB" altLang="en-US"/>
            </a:p>
          </p:txBody>
        </p:sp>
        <p:sp>
          <p:nvSpPr>
            <p:cNvPr id="9" name="AutoShape 7">
              <a:extLst>
                <a:ext uri="{FF2B5EF4-FFF2-40B4-BE49-F238E27FC236}">
                  <a16:creationId xmlns:a16="http://schemas.microsoft.com/office/drawing/2014/main" id="{4911CEBE-EB3B-4BFB-92D3-DDC1C4CFE240}"/>
                </a:ext>
              </a:extLst>
            </p:cNvPr>
            <p:cNvSpPr>
              <a:spLocks noChangeArrowheads="1"/>
            </p:cNvSpPr>
            <p:nvPr/>
          </p:nvSpPr>
          <p:spPr bwMode="auto">
            <a:xfrm>
              <a:off x="5196" y="3080"/>
              <a:ext cx="164" cy="201"/>
            </a:xfrm>
            <a:prstGeom prst="flowChartDelay">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GB" altLang="en-US"/>
            </a:p>
          </p:txBody>
        </p:sp>
      </p:grpSp>
      <p:sp>
        <p:nvSpPr>
          <p:cNvPr id="113672" name="Rectangle 8"/>
          <p:cNvSpPr>
            <a:spLocks noGrp="1" noChangeArrowheads="1"/>
          </p:cNvSpPr>
          <p:nvPr>
            <p:ph type="subTitle" idx="1"/>
          </p:nvPr>
        </p:nvSpPr>
        <p:spPr>
          <a:xfrm>
            <a:off x="4673600" y="2927350"/>
            <a:ext cx="4013200" cy="1822450"/>
          </a:xfrm>
        </p:spPr>
        <p:txBody>
          <a:bodyPr anchor="b"/>
          <a:lstStyle>
            <a:lvl1pPr marL="0" indent="0">
              <a:buFont typeface="Wingdings" pitchFamily="2" charset="2"/>
              <a:buNone/>
              <a:defRPr>
                <a:solidFill>
                  <a:schemeClr val="tx2"/>
                </a:solidFill>
              </a:defRPr>
            </a:lvl1pPr>
          </a:lstStyle>
          <a:p>
            <a:pPr lvl="0"/>
            <a:r>
              <a:rPr lang="en-GB" noProof="0"/>
              <a:t>Click to edit Master subtitle style</a:t>
            </a:r>
          </a:p>
        </p:txBody>
      </p:sp>
      <p:sp>
        <p:nvSpPr>
          <p:cNvPr id="113676" name="AutoShape 12"/>
          <p:cNvSpPr>
            <a:spLocks noGrp="1" noChangeArrowheads="1"/>
          </p:cNvSpPr>
          <p:nvPr>
            <p:ph type="ctrTitle" sz="quarter"/>
          </p:nvPr>
        </p:nvSpPr>
        <p:spPr>
          <a:xfrm>
            <a:off x="685800" y="990600"/>
            <a:ext cx="8229600" cy="1905000"/>
          </a:xfrm>
          <a:prstGeom prst="roundRect">
            <a:avLst>
              <a:gd name="adj" fmla="val 50000"/>
            </a:avLst>
          </a:prstGeom>
        </p:spPr>
        <p:txBody>
          <a:bodyPr anchor="ctr"/>
          <a:lstStyle>
            <a:lvl1pPr algn="ctr">
              <a:defRPr>
                <a:solidFill>
                  <a:schemeClr val="tx1"/>
                </a:solidFill>
              </a:defRPr>
            </a:lvl1pPr>
          </a:lstStyle>
          <a:p>
            <a:pPr lvl="0"/>
            <a:r>
              <a:rPr lang="en-GB" noProof="0"/>
              <a:t>Click to edit Master title style</a:t>
            </a:r>
          </a:p>
        </p:txBody>
      </p:sp>
      <p:sp>
        <p:nvSpPr>
          <p:cNvPr id="10" name="Date Placeholder 9">
            <a:extLst>
              <a:ext uri="{FF2B5EF4-FFF2-40B4-BE49-F238E27FC236}">
                <a16:creationId xmlns:a16="http://schemas.microsoft.com/office/drawing/2014/main" id="{AC35946F-19FA-464E-B7D1-61AC190940D0}"/>
              </a:ext>
            </a:extLst>
          </p:cNvPr>
          <p:cNvSpPr>
            <a:spLocks noGrp="1" noChangeArrowheads="1"/>
          </p:cNvSpPr>
          <p:nvPr>
            <p:ph type="dt" sz="quarter" idx="10"/>
          </p:nvPr>
        </p:nvSpPr>
        <p:spPr/>
        <p:txBody>
          <a:bodyPr/>
          <a:lstStyle>
            <a:lvl1pPr>
              <a:defRPr>
                <a:solidFill>
                  <a:schemeClr val="bg1"/>
                </a:solidFill>
              </a:defRPr>
            </a:lvl1pPr>
          </a:lstStyle>
          <a:p>
            <a:pPr>
              <a:defRPr/>
            </a:pPr>
            <a:endParaRPr lang="en-GB"/>
          </a:p>
        </p:txBody>
      </p:sp>
      <p:sp>
        <p:nvSpPr>
          <p:cNvPr id="11" name="Footer Placeholder 10">
            <a:extLst>
              <a:ext uri="{FF2B5EF4-FFF2-40B4-BE49-F238E27FC236}">
                <a16:creationId xmlns:a16="http://schemas.microsoft.com/office/drawing/2014/main" id="{4BD712D9-2070-4A4B-BEA0-6A90BED22E44}"/>
              </a:ext>
            </a:extLst>
          </p:cNvPr>
          <p:cNvSpPr>
            <a:spLocks noGrp="1" noChangeArrowheads="1"/>
          </p:cNvSpPr>
          <p:nvPr>
            <p:ph type="ftr" sz="quarter" idx="11"/>
          </p:nvPr>
        </p:nvSpPr>
        <p:spPr/>
        <p:txBody>
          <a:bodyPr/>
          <a:lstStyle>
            <a:lvl1pPr algn="r">
              <a:defRPr/>
            </a:lvl1pPr>
          </a:lstStyle>
          <a:p>
            <a:pPr>
              <a:defRPr/>
            </a:pPr>
            <a:endParaRPr lang="en-GB"/>
          </a:p>
        </p:txBody>
      </p:sp>
      <p:sp>
        <p:nvSpPr>
          <p:cNvPr id="12" name="Slide Number Placeholder 11">
            <a:extLst>
              <a:ext uri="{FF2B5EF4-FFF2-40B4-BE49-F238E27FC236}">
                <a16:creationId xmlns:a16="http://schemas.microsoft.com/office/drawing/2014/main" id="{F299C14D-9328-4BC7-BF36-9D46C3DCA5F8}"/>
              </a:ext>
            </a:extLst>
          </p:cNvPr>
          <p:cNvSpPr>
            <a:spLocks noGrp="1" noChangeArrowheads="1"/>
          </p:cNvSpPr>
          <p:nvPr>
            <p:ph type="sldNum" sz="quarter" idx="12"/>
          </p:nvPr>
        </p:nvSpPr>
        <p:spPr>
          <a:xfrm>
            <a:off x="76200" y="6248400"/>
            <a:ext cx="587375" cy="488950"/>
          </a:xfrm>
        </p:spPr>
        <p:txBody>
          <a:bodyPr anchorCtr="0"/>
          <a:lstStyle>
            <a:lvl1pPr>
              <a:defRPr/>
            </a:lvl1pPr>
          </a:lstStyle>
          <a:p>
            <a:fld id="{8EFB3A1F-A50D-4B1E-B97A-DA8D2E513A31}" type="slidenum">
              <a:rPr lang="en-GB" altLang="en-US"/>
              <a:pPr/>
              <a:t>‹#›</a:t>
            </a:fld>
            <a:endParaRPr lang="en-GB" altLang="en-US"/>
          </a:p>
        </p:txBody>
      </p:sp>
    </p:spTree>
    <p:extLst>
      <p:ext uri="{BB962C8B-B14F-4D97-AF65-F5344CB8AC3E}">
        <p14:creationId xmlns:p14="http://schemas.microsoft.com/office/powerpoint/2010/main" val="1360343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1">
            <a:extLst>
              <a:ext uri="{FF2B5EF4-FFF2-40B4-BE49-F238E27FC236}">
                <a16:creationId xmlns:a16="http://schemas.microsoft.com/office/drawing/2014/main" id="{A5ED9AE3-348C-4046-B333-7FB986C8E1A7}"/>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2">
            <a:extLst>
              <a:ext uri="{FF2B5EF4-FFF2-40B4-BE49-F238E27FC236}">
                <a16:creationId xmlns:a16="http://schemas.microsoft.com/office/drawing/2014/main" id="{CD74B9D7-4460-47A4-81AC-3108EDD1391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3">
            <a:extLst>
              <a:ext uri="{FF2B5EF4-FFF2-40B4-BE49-F238E27FC236}">
                <a16:creationId xmlns:a16="http://schemas.microsoft.com/office/drawing/2014/main" id="{0D88613B-1F0C-45E4-B1CE-4A2358671A39}"/>
              </a:ext>
            </a:extLst>
          </p:cNvPr>
          <p:cNvSpPr>
            <a:spLocks noGrp="1" noChangeArrowheads="1"/>
          </p:cNvSpPr>
          <p:nvPr>
            <p:ph type="sldNum" sz="quarter" idx="12"/>
          </p:nvPr>
        </p:nvSpPr>
        <p:spPr>
          <a:ln/>
        </p:spPr>
        <p:txBody>
          <a:bodyPr/>
          <a:lstStyle>
            <a:lvl1pPr>
              <a:defRPr/>
            </a:lvl1pPr>
          </a:lstStyle>
          <a:p>
            <a:fld id="{E6752E21-029F-4905-9B2A-C4F555A136D1}" type="slidenum">
              <a:rPr lang="en-GB" altLang="en-US"/>
              <a:pPr/>
              <a:t>‹#›</a:t>
            </a:fld>
            <a:endParaRPr lang="en-GB" altLang="en-US"/>
          </a:p>
        </p:txBody>
      </p:sp>
    </p:spTree>
    <p:extLst>
      <p:ext uri="{BB962C8B-B14F-4D97-AF65-F5344CB8AC3E}">
        <p14:creationId xmlns:p14="http://schemas.microsoft.com/office/powerpoint/2010/main" val="376010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762000"/>
            <a:ext cx="1981200" cy="532447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762000" y="762000"/>
            <a:ext cx="5791200" cy="5324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1">
            <a:extLst>
              <a:ext uri="{FF2B5EF4-FFF2-40B4-BE49-F238E27FC236}">
                <a16:creationId xmlns:a16="http://schemas.microsoft.com/office/drawing/2014/main" id="{614F20A2-13BA-4589-BD6C-1514CC2AC9F0}"/>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2">
            <a:extLst>
              <a:ext uri="{FF2B5EF4-FFF2-40B4-BE49-F238E27FC236}">
                <a16:creationId xmlns:a16="http://schemas.microsoft.com/office/drawing/2014/main" id="{961997B8-A937-4ED2-92EB-EFE3B9A21CB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3">
            <a:extLst>
              <a:ext uri="{FF2B5EF4-FFF2-40B4-BE49-F238E27FC236}">
                <a16:creationId xmlns:a16="http://schemas.microsoft.com/office/drawing/2014/main" id="{09F13E74-2359-4E3E-B0AF-857586CA7FC0}"/>
              </a:ext>
            </a:extLst>
          </p:cNvPr>
          <p:cNvSpPr>
            <a:spLocks noGrp="1" noChangeArrowheads="1"/>
          </p:cNvSpPr>
          <p:nvPr>
            <p:ph type="sldNum" sz="quarter" idx="12"/>
          </p:nvPr>
        </p:nvSpPr>
        <p:spPr>
          <a:ln/>
        </p:spPr>
        <p:txBody>
          <a:bodyPr/>
          <a:lstStyle>
            <a:lvl1pPr>
              <a:defRPr/>
            </a:lvl1pPr>
          </a:lstStyle>
          <a:p>
            <a:fld id="{C8729509-0377-41F0-B08E-E5C0EE983E19}" type="slidenum">
              <a:rPr lang="en-GB" altLang="en-US"/>
              <a:pPr/>
              <a:t>‹#›</a:t>
            </a:fld>
            <a:endParaRPr lang="en-GB" altLang="en-US"/>
          </a:p>
        </p:txBody>
      </p:sp>
    </p:spTree>
    <p:extLst>
      <p:ext uri="{BB962C8B-B14F-4D97-AF65-F5344CB8AC3E}">
        <p14:creationId xmlns:p14="http://schemas.microsoft.com/office/powerpoint/2010/main" val="531351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610817F-568B-44D5-A3D1-FB565AD55C48}"/>
              </a:ext>
            </a:extLst>
          </p:cNvPr>
          <p:cNvSpPr>
            <a:spLocks noGrp="1"/>
          </p:cNvSpPr>
          <p:nvPr>
            <p:ph type="dt" sz="half" idx="10"/>
          </p:nvPr>
        </p:nvSpPr>
        <p:spPr>
          <a:xfrm>
            <a:off x="685800" y="6248400"/>
            <a:ext cx="1905000" cy="457200"/>
          </a:xfrm>
        </p:spPr>
        <p:txBody>
          <a:bodyPr/>
          <a:lstStyle>
            <a:lvl1pPr>
              <a:defRPr>
                <a:solidFill>
                  <a:srgbClr val="000000"/>
                </a:solidFill>
              </a:defRPr>
            </a:lvl1pPr>
          </a:lstStyle>
          <a:p>
            <a:pPr>
              <a:defRPr/>
            </a:pPr>
            <a:endParaRPr lang="en-US"/>
          </a:p>
        </p:txBody>
      </p:sp>
      <p:sp>
        <p:nvSpPr>
          <p:cNvPr id="6" name="Footer Placeholder 5">
            <a:extLst>
              <a:ext uri="{FF2B5EF4-FFF2-40B4-BE49-F238E27FC236}">
                <a16:creationId xmlns:a16="http://schemas.microsoft.com/office/drawing/2014/main" id="{A673468D-17B4-4F75-B6C0-0DABB4C4D2D9}"/>
              </a:ext>
            </a:extLst>
          </p:cNvPr>
          <p:cNvSpPr>
            <a:spLocks noGrp="1"/>
          </p:cNvSpPr>
          <p:nvPr>
            <p:ph type="ftr" sz="quarter" idx="11"/>
          </p:nvPr>
        </p:nvSpPr>
        <p:spPr>
          <a:xfrm>
            <a:off x="3124200" y="6248400"/>
            <a:ext cx="2895600" cy="457200"/>
          </a:xfrm>
        </p:spPr>
        <p:txBody>
          <a:bodyPr/>
          <a:lstStyle>
            <a:lvl1pPr>
              <a:defRPr>
                <a:solidFill>
                  <a:srgbClr val="000000"/>
                </a:solidFill>
              </a:defRPr>
            </a:lvl1pPr>
          </a:lstStyle>
          <a:p>
            <a:pPr>
              <a:defRPr/>
            </a:pPr>
            <a:endParaRPr lang="en-US"/>
          </a:p>
        </p:txBody>
      </p:sp>
      <p:sp>
        <p:nvSpPr>
          <p:cNvPr id="7" name="Slide Number Placeholder 6">
            <a:extLst>
              <a:ext uri="{FF2B5EF4-FFF2-40B4-BE49-F238E27FC236}">
                <a16:creationId xmlns:a16="http://schemas.microsoft.com/office/drawing/2014/main" id="{72FAE3BA-56E5-4C2F-8A5F-E5C6AA5306A7}"/>
              </a:ext>
            </a:extLst>
          </p:cNvPr>
          <p:cNvSpPr>
            <a:spLocks noGrp="1"/>
          </p:cNvSpPr>
          <p:nvPr>
            <p:ph type="sldNum" sz="quarter" idx="12"/>
          </p:nvPr>
        </p:nvSpPr>
        <p:spPr>
          <a:xfrm>
            <a:off x="6553200" y="6248400"/>
            <a:ext cx="1905000" cy="457200"/>
          </a:xfrm>
        </p:spPr>
        <p:txBody>
          <a:bodyPr/>
          <a:lstStyle>
            <a:lvl1pPr>
              <a:defRPr>
                <a:solidFill>
                  <a:srgbClr val="000000"/>
                </a:solidFill>
              </a:defRPr>
            </a:lvl1pPr>
          </a:lstStyle>
          <a:p>
            <a:fld id="{9D62FEFD-220C-4114-8F15-431BEE2FB1CC}" type="slidenum">
              <a:rPr lang="en-US" altLang="en-US"/>
              <a:pPr/>
              <a:t>‹#›</a:t>
            </a:fld>
            <a:endParaRPr lang="en-US" altLang="en-US"/>
          </a:p>
        </p:txBody>
      </p:sp>
    </p:spTree>
    <p:extLst>
      <p:ext uri="{BB962C8B-B14F-4D97-AF65-F5344CB8AC3E}">
        <p14:creationId xmlns:p14="http://schemas.microsoft.com/office/powerpoint/2010/main" val="1122535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331913" y="2252663"/>
            <a:ext cx="5903912" cy="1223962"/>
          </a:xfrm>
        </p:spPr>
        <p:txBody>
          <a:bodyPr/>
          <a:lstStyle>
            <a:lvl1pPr>
              <a:defRPr>
                <a:solidFill>
                  <a:schemeClr val="bg1"/>
                </a:solidFill>
              </a:defRPr>
            </a:lvl1pPr>
          </a:lstStyle>
          <a:p>
            <a:r>
              <a:rPr lang="en-GB"/>
              <a:t>Click to edit Master title style</a:t>
            </a:r>
          </a:p>
        </p:txBody>
      </p:sp>
      <p:sp>
        <p:nvSpPr>
          <p:cNvPr id="3075" name="Rectangle 3"/>
          <p:cNvSpPr>
            <a:spLocks noGrp="1" noChangeArrowheads="1"/>
          </p:cNvSpPr>
          <p:nvPr>
            <p:ph type="subTitle" idx="1"/>
          </p:nvPr>
        </p:nvSpPr>
        <p:spPr>
          <a:xfrm>
            <a:off x="1331913" y="3632200"/>
            <a:ext cx="5903912" cy="944563"/>
          </a:xfrm>
        </p:spPr>
        <p:txBody>
          <a:bodyPr anchor="t"/>
          <a:lstStyle>
            <a:lvl1pPr marL="0" indent="0">
              <a:buFontTx/>
              <a:buNone/>
              <a:defRPr/>
            </a:lvl1pPr>
          </a:lstStyle>
          <a:p>
            <a:r>
              <a:rPr lang="en-GB"/>
              <a:t>Click to edit Master subtitle style</a:t>
            </a:r>
          </a:p>
        </p:txBody>
      </p:sp>
    </p:spTree>
    <p:extLst>
      <p:ext uri="{BB962C8B-B14F-4D97-AF65-F5344CB8AC3E}">
        <p14:creationId xmlns:p14="http://schemas.microsoft.com/office/powerpoint/2010/main" val="3147905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a:extLst>
              <a:ext uri="{FF2B5EF4-FFF2-40B4-BE49-F238E27FC236}">
                <a16:creationId xmlns:a16="http://schemas.microsoft.com/office/drawing/2014/main" id="{1842CD3B-D1D8-4B48-BE14-8734BCF3A591}"/>
              </a:ext>
            </a:extLst>
          </p:cNvPr>
          <p:cNvSpPr>
            <a:spLocks noGrp="1" noChangeArrowheads="1"/>
          </p:cNvSpPr>
          <p:nvPr>
            <p:ph type="dt" sz="half"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5285882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4">
            <a:extLst>
              <a:ext uri="{FF2B5EF4-FFF2-40B4-BE49-F238E27FC236}">
                <a16:creationId xmlns:a16="http://schemas.microsoft.com/office/drawing/2014/main" id="{B827BA4E-FDAD-415C-8420-585BADC436AF}"/>
              </a:ext>
            </a:extLst>
          </p:cNvPr>
          <p:cNvSpPr>
            <a:spLocks noGrp="1" noChangeArrowheads="1"/>
          </p:cNvSpPr>
          <p:nvPr>
            <p:ph type="dt" sz="half"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706368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900113" y="1628775"/>
            <a:ext cx="3816350" cy="3744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868863" y="1628775"/>
            <a:ext cx="3817937" cy="3744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a:extLst>
              <a:ext uri="{FF2B5EF4-FFF2-40B4-BE49-F238E27FC236}">
                <a16:creationId xmlns:a16="http://schemas.microsoft.com/office/drawing/2014/main" id="{1781B089-DD53-413A-9BA3-BC301501C7EB}"/>
              </a:ext>
            </a:extLst>
          </p:cNvPr>
          <p:cNvSpPr>
            <a:spLocks noGrp="1" noChangeArrowheads="1"/>
          </p:cNvSpPr>
          <p:nvPr>
            <p:ph type="dt" sz="half"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961204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4">
            <a:extLst>
              <a:ext uri="{FF2B5EF4-FFF2-40B4-BE49-F238E27FC236}">
                <a16:creationId xmlns:a16="http://schemas.microsoft.com/office/drawing/2014/main" id="{A2505B08-4DE2-480C-A0C9-1FEF6FE0D54F}"/>
              </a:ext>
            </a:extLst>
          </p:cNvPr>
          <p:cNvSpPr>
            <a:spLocks noGrp="1" noChangeArrowheads="1"/>
          </p:cNvSpPr>
          <p:nvPr>
            <p:ph type="dt" sz="half"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8234653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4">
            <a:extLst>
              <a:ext uri="{FF2B5EF4-FFF2-40B4-BE49-F238E27FC236}">
                <a16:creationId xmlns:a16="http://schemas.microsoft.com/office/drawing/2014/main" id="{FFF1F5D0-3941-4682-B75F-15F40650FDF5}"/>
              </a:ext>
            </a:extLst>
          </p:cNvPr>
          <p:cNvSpPr>
            <a:spLocks noGrp="1" noChangeArrowheads="1"/>
          </p:cNvSpPr>
          <p:nvPr>
            <p:ph type="dt" sz="half"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424398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0E93FFE-A52B-4D74-B613-D7B3CBFAD27E}"/>
              </a:ext>
            </a:extLst>
          </p:cNvPr>
          <p:cNvSpPr>
            <a:spLocks noGrp="1" noChangeArrowheads="1"/>
          </p:cNvSpPr>
          <p:nvPr>
            <p:ph type="dt" sz="half"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014414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1">
            <a:extLst>
              <a:ext uri="{FF2B5EF4-FFF2-40B4-BE49-F238E27FC236}">
                <a16:creationId xmlns:a16="http://schemas.microsoft.com/office/drawing/2014/main" id="{6556B222-55D3-450C-B455-B8A559F63130}"/>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2">
            <a:extLst>
              <a:ext uri="{FF2B5EF4-FFF2-40B4-BE49-F238E27FC236}">
                <a16:creationId xmlns:a16="http://schemas.microsoft.com/office/drawing/2014/main" id="{6AEDBC93-5AF5-444C-A01D-985386B260A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3">
            <a:extLst>
              <a:ext uri="{FF2B5EF4-FFF2-40B4-BE49-F238E27FC236}">
                <a16:creationId xmlns:a16="http://schemas.microsoft.com/office/drawing/2014/main" id="{8FA91891-31AC-4CBD-A3AB-DD3F1AB44DFE}"/>
              </a:ext>
            </a:extLst>
          </p:cNvPr>
          <p:cNvSpPr>
            <a:spLocks noGrp="1" noChangeArrowheads="1"/>
          </p:cNvSpPr>
          <p:nvPr>
            <p:ph type="sldNum" sz="quarter" idx="12"/>
          </p:nvPr>
        </p:nvSpPr>
        <p:spPr>
          <a:ln/>
        </p:spPr>
        <p:txBody>
          <a:bodyPr/>
          <a:lstStyle>
            <a:lvl1pPr>
              <a:defRPr/>
            </a:lvl1pPr>
          </a:lstStyle>
          <a:p>
            <a:fld id="{D432BD89-72E4-4E87-B6C2-25E1FC42DD44}" type="slidenum">
              <a:rPr lang="en-GB" altLang="en-US"/>
              <a:pPr/>
              <a:t>‹#›</a:t>
            </a:fld>
            <a:endParaRPr lang="en-GB" altLang="en-US"/>
          </a:p>
        </p:txBody>
      </p:sp>
    </p:spTree>
    <p:extLst>
      <p:ext uri="{BB962C8B-B14F-4D97-AF65-F5344CB8AC3E}">
        <p14:creationId xmlns:p14="http://schemas.microsoft.com/office/powerpoint/2010/main" val="22088279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a:extLst>
              <a:ext uri="{FF2B5EF4-FFF2-40B4-BE49-F238E27FC236}">
                <a16:creationId xmlns:a16="http://schemas.microsoft.com/office/drawing/2014/main" id="{59DC7533-1E9C-4E82-B9D3-76047FAB0F28}"/>
              </a:ext>
            </a:extLst>
          </p:cNvPr>
          <p:cNvSpPr>
            <a:spLocks noGrp="1" noChangeArrowheads="1"/>
          </p:cNvSpPr>
          <p:nvPr>
            <p:ph type="dt" sz="half"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8997416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a:extLst>
              <a:ext uri="{FF2B5EF4-FFF2-40B4-BE49-F238E27FC236}">
                <a16:creationId xmlns:a16="http://schemas.microsoft.com/office/drawing/2014/main" id="{E856CD18-A70B-478E-8CDB-BA6819A46D66}"/>
              </a:ext>
            </a:extLst>
          </p:cNvPr>
          <p:cNvSpPr>
            <a:spLocks noGrp="1" noChangeArrowheads="1"/>
          </p:cNvSpPr>
          <p:nvPr>
            <p:ph type="dt" sz="half"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160823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a:extLst>
              <a:ext uri="{FF2B5EF4-FFF2-40B4-BE49-F238E27FC236}">
                <a16:creationId xmlns:a16="http://schemas.microsoft.com/office/drawing/2014/main" id="{2BD12AFC-EA4A-4B32-9D2D-DB87A0FC05C5}"/>
              </a:ext>
            </a:extLst>
          </p:cNvPr>
          <p:cNvSpPr>
            <a:spLocks noGrp="1" noChangeArrowheads="1"/>
          </p:cNvSpPr>
          <p:nvPr>
            <p:ph type="dt" sz="half"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6825413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5" y="0"/>
            <a:ext cx="1946275" cy="537368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900113" y="0"/>
            <a:ext cx="5688012" cy="537368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a:extLst>
              <a:ext uri="{FF2B5EF4-FFF2-40B4-BE49-F238E27FC236}">
                <a16:creationId xmlns:a16="http://schemas.microsoft.com/office/drawing/2014/main" id="{153EF65B-1218-4535-842C-037C650D1DA0}"/>
              </a:ext>
            </a:extLst>
          </p:cNvPr>
          <p:cNvSpPr>
            <a:spLocks noGrp="1" noChangeArrowheads="1"/>
          </p:cNvSpPr>
          <p:nvPr>
            <p:ph type="dt" sz="half"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31122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a:extLst>
              <a:ext uri="{FF2B5EF4-FFF2-40B4-BE49-F238E27FC236}">
                <a16:creationId xmlns:a16="http://schemas.microsoft.com/office/drawing/2014/main" id="{23BEAF1D-6681-44F2-83B6-EB30D4D6127A}"/>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12">
            <a:extLst>
              <a:ext uri="{FF2B5EF4-FFF2-40B4-BE49-F238E27FC236}">
                <a16:creationId xmlns:a16="http://schemas.microsoft.com/office/drawing/2014/main" id="{8B415653-DD7C-4EE4-8F8D-5D0A37DA7C2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3">
            <a:extLst>
              <a:ext uri="{FF2B5EF4-FFF2-40B4-BE49-F238E27FC236}">
                <a16:creationId xmlns:a16="http://schemas.microsoft.com/office/drawing/2014/main" id="{214A59DC-DFA7-43AB-BE68-1387DF45F965}"/>
              </a:ext>
            </a:extLst>
          </p:cNvPr>
          <p:cNvSpPr>
            <a:spLocks noGrp="1" noChangeArrowheads="1"/>
          </p:cNvSpPr>
          <p:nvPr>
            <p:ph type="sldNum" sz="quarter" idx="12"/>
          </p:nvPr>
        </p:nvSpPr>
        <p:spPr>
          <a:ln/>
        </p:spPr>
        <p:txBody>
          <a:bodyPr/>
          <a:lstStyle>
            <a:lvl1pPr>
              <a:defRPr/>
            </a:lvl1pPr>
          </a:lstStyle>
          <a:p>
            <a:fld id="{7D8CCDBA-F052-46BF-A0D6-D1C9DB96AB4B}" type="slidenum">
              <a:rPr lang="en-GB" altLang="en-US"/>
              <a:pPr/>
              <a:t>‹#›</a:t>
            </a:fld>
            <a:endParaRPr lang="en-GB" altLang="en-US"/>
          </a:p>
        </p:txBody>
      </p:sp>
    </p:spTree>
    <p:extLst>
      <p:ext uri="{BB962C8B-B14F-4D97-AF65-F5344CB8AC3E}">
        <p14:creationId xmlns:p14="http://schemas.microsoft.com/office/powerpoint/2010/main" val="2791753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2362200"/>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760913" y="2362200"/>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11">
            <a:extLst>
              <a:ext uri="{FF2B5EF4-FFF2-40B4-BE49-F238E27FC236}">
                <a16:creationId xmlns:a16="http://schemas.microsoft.com/office/drawing/2014/main" id="{1EEE90AE-CEC9-4B68-AE65-6C10ABA21B32}"/>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12">
            <a:extLst>
              <a:ext uri="{FF2B5EF4-FFF2-40B4-BE49-F238E27FC236}">
                <a16:creationId xmlns:a16="http://schemas.microsoft.com/office/drawing/2014/main" id="{3659FD58-E087-41D9-8C9C-9BF0BA418FB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3">
            <a:extLst>
              <a:ext uri="{FF2B5EF4-FFF2-40B4-BE49-F238E27FC236}">
                <a16:creationId xmlns:a16="http://schemas.microsoft.com/office/drawing/2014/main" id="{3F0F206E-5D89-454A-A2BE-75CED8299A62}"/>
              </a:ext>
            </a:extLst>
          </p:cNvPr>
          <p:cNvSpPr>
            <a:spLocks noGrp="1" noChangeArrowheads="1"/>
          </p:cNvSpPr>
          <p:nvPr>
            <p:ph type="sldNum" sz="quarter" idx="12"/>
          </p:nvPr>
        </p:nvSpPr>
        <p:spPr>
          <a:ln/>
        </p:spPr>
        <p:txBody>
          <a:bodyPr/>
          <a:lstStyle>
            <a:lvl1pPr>
              <a:defRPr/>
            </a:lvl1pPr>
          </a:lstStyle>
          <a:p>
            <a:fld id="{770FE40E-77A3-4984-93DE-78B32ACEBFEE}" type="slidenum">
              <a:rPr lang="en-GB" altLang="en-US"/>
              <a:pPr/>
              <a:t>‹#›</a:t>
            </a:fld>
            <a:endParaRPr lang="en-GB" altLang="en-US"/>
          </a:p>
        </p:txBody>
      </p:sp>
    </p:spTree>
    <p:extLst>
      <p:ext uri="{BB962C8B-B14F-4D97-AF65-F5344CB8AC3E}">
        <p14:creationId xmlns:p14="http://schemas.microsoft.com/office/powerpoint/2010/main" val="248999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11">
            <a:extLst>
              <a:ext uri="{FF2B5EF4-FFF2-40B4-BE49-F238E27FC236}">
                <a16:creationId xmlns:a16="http://schemas.microsoft.com/office/drawing/2014/main" id="{6027E95F-9FD2-4482-ACA8-AE0445CEE815}"/>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12">
            <a:extLst>
              <a:ext uri="{FF2B5EF4-FFF2-40B4-BE49-F238E27FC236}">
                <a16:creationId xmlns:a16="http://schemas.microsoft.com/office/drawing/2014/main" id="{4BD92D9B-8011-49C6-B9CF-C1955577756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13">
            <a:extLst>
              <a:ext uri="{FF2B5EF4-FFF2-40B4-BE49-F238E27FC236}">
                <a16:creationId xmlns:a16="http://schemas.microsoft.com/office/drawing/2014/main" id="{552FDBED-996F-4E43-8FD4-7274B2C6A3F0}"/>
              </a:ext>
            </a:extLst>
          </p:cNvPr>
          <p:cNvSpPr>
            <a:spLocks noGrp="1" noChangeArrowheads="1"/>
          </p:cNvSpPr>
          <p:nvPr>
            <p:ph type="sldNum" sz="quarter" idx="12"/>
          </p:nvPr>
        </p:nvSpPr>
        <p:spPr>
          <a:ln/>
        </p:spPr>
        <p:txBody>
          <a:bodyPr/>
          <a:lstStyle>
            <a:lvl1pPr>
              <a:defRPr/>
            </a:lvl1pPr>
          </a:lstStyle>
          <a:p>
            <a:fld id="{CC1373A8-6C04-4A7A-B31C-8F30F25FD185}" type="slidenum">
              <a:rPr lang="en-GB" altLang="en-US"/>
              <a:pPr/>
              <a:t>‹#›</a:t>
            </a:fld>
            <a:endParaRPr lang="en-GB" altLang="en-US"/>
          </a:p>
        </p:txBody>
      </p:sp>
    </p:spTree>
    <p:extLst>
      <p:ext uri="{BB962C8B-B14F-4D97-AF65-F5344CB8AC3E}">
        <p14:creationId xmlns:p14="http://schemas.microsoft.com/office/powerpoint/2010/main" val="2752018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11">
            <a:extLst>
              <a:ext uri="{FF2B5EF4-FFF2-40B4-BE49-F238E27FC236}">
                <a16:creationId xmlns:a16="http://schemas.microsoft.com/office/drawing/2014/main" id="{7AE835C4-6067-454F-9E98-5AF217EA069A}"/>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12">
            <a:extLst>
              <a:ext uri="{FF2B5EF4-FFF2-40B4-BE49-F238E27FC236}">
                <a16:creationId xmlns:a16="http://schemas.microsoft.com/office/drawing/2014/main" id="{355DF6A5-1E7A-4094-81DE-D3AFA47D682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13">
            <a:extLst>
              <a:ext uri="{FF2B5EF4-FFF2-40B4-BE49-F238E27FC236}">
                <a16:creationId xmlns:a16="http://schemas.microsoft.com/office/drawing/2014/main" id="{ADE25B67-9002-4EDF-87B0-B3C35310400E}"/>
              </a:ext>
            </a:extLst>
          </p:cNvPr>
          <p:cNvSpPr>
            <a:spLocks noGrp="1" noChangeArrowheads="1"/>
          </p:cNvSpPr>
          <p:nvPr>
            <p:ph type="sldNum" sz="quarter" idx="12"/>
          </p:nvPr>
        </p:nvSpPr>
        <p:spPr>
          <a:ln/>
        </p:spPr>
        <p:txBody>
          <a:bodyPr/>
          <a:lstStyle>
            <a:lvl1pPr>
              <a:defRPr/>
            </a:lvl1pPr>
          </a:lstStyle>
          <a:p>
            <a:fld id="{44DE6475-203F-46CF-B2B0-332AD1814025}" type="slidenum">
              <a:rPr lang="en-GB" altLang="en-US"/>
              <a:pPr/>
              <a:t>‹#›</a:t>
            </a:fld>
            <a:endParaRPr lang="en-GB" altLang="en-US"/>
          </a:p>
        </p:txBody>
      </p:sp>
    </p:spTree>
    <p:extLst>
      <p:ext uri="{BB962C8B-B14F-4D97-AF65-F5344CB8AC3E}">
        <p14:creationId xmlns:p14="http://schemas.microsoft.com/office/powerpoint/2010/main" val="262106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8DDED017-18AF-4623-9765-87500C54DD81}"/>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12">
            <a:extLst>
              <a:ext uri="{FF2B5EF4-FFF2-40B4-BE49-F238E27FC236}">
                <a16:creationId xmlns:a16="http://schemas.microsoft.com/office/drawing/2014/main" id="{17E87EC6-491A-4AE6-9DD9-2E6D24A57E0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13">
            <a:extLst>
              <a:ext uri="{FF2B5EF4-FFF2-40B4-BE49-F238E27FC236}">
                <a16:creationId xmlns:a16="http://schemas.microsoft.com/office/drawing/2014/main" id="{823AE559-B2D8-4BBD-96BA-FC5561C14055}"/>
              </a:ext>
            </a:extLst>
          </p:cNvPr>
          <p:cNvSpPr>
            <a:spLocks noGrp="1" noChangeArrowheads="1"/>
          </p:cNvSpPr>
          <p:nvPr>
            <p:ph type="sldNum" sz="quarter" idx="12"/>
          </p:nvPr>
        </p:nvSpPr>
        <p:spPr>
          <a:ln/>
        </p:spPr>
        <p:txBody>
          <a:bodyPr/>
          <a:lstStyle>
            <a:lvl1pPr>
              <a:defRPr/>
            </a:lvl1pPr>
          </a:lstStyle>
          <a:p>
            <a:fld id="{F4FCADC1-D9FF-48F0-8202-0A41BD297EF5}" type="slidenum">
              <a:rPr lang="en-GB" altLang="en-US"/>
              <a:pPr/>
              <a:t>‹#›</a:t>
            </a:fld>
            <a:endParaRPr lang="en-GB" altLang="en-US"/>
          </a:p>
        </p:txBody>
      </p:sp>
    </p:spTree>
    <p:extLst>
      <p:ext uri="{BB962C8B-B14F-4D97-AF65-F5344CB8AC3E}">
        <p14:creationId xmlns:p14="http://schemas.microsoft.com/office/powerpoint/2010/main" val="1156607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a:extLst>
              <a:ext uri="{FF2B5EF4-FFF2-40B4-BE49-F238E27FC236}">
                <a16:creationId xmlns:a16="http://schemas.microsoft.com/office/drawing/2014/main" id="{562264D0-06CE-444A-9421-1639A5A0ED96}"/>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12">
            <a:extLst>
              <a:ext uri="{FF2B5EF4-FFF2-40B4-BE49-F238E27FC236}">
                <a16:creationId xmlns:a16="http://schemas.microsoft.com/office/drawing/2014/main" id="{538D2EE4-0E77-4183-8DB2-E2BC198FBF1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3">
            <a:extLst>
              <a:ext uri="{FF2B5EF4-FFF2-40B4-BE49-F238E27FC236}">
                <a16:creationId xmlns:a16="http://schemas.microsoft.com/office/drawing/2014/main" id="{D54FC787-F125-443B-8945-9CE2FBED5002}"/>
              </a:ext>
            </a:extLst>
          </p:cNvPr>
          <p:cNvSpPr>
            <a:spLocks noGrp="1" noChangeArrowheads="1"/>
          </p:cNvSpPr>
          <p:nvPr>
            <p:ph type="sldNum" sz="quarter" idx="12"/>
          </p:nvPr>
        </p:nvSpPr>
        <p:spPr>
          <a:ln/>
        </p:spPr>
        <p:txBody>
          <a:bodyPr/>
          <a:lstStyle>
            <a:lvl1pPr>
              <a:defRPr/>
            </a:lvl1pPr>
          </a:lstStyle>
          <a:p>
            <a:fld id="{AF4EF5E7-15AF-4ADA-B173-84144AD602AD}" type="slidenum">
              <a:rPr lang="en-GB" altLang="en-US"/>
              <a:pPr/>
              <a:t>‹#›</a:t>
            </a:fld>
            <a:endParaRPr lang="en-GB" altLang="en-US"/>
          </a:p>
        </p:txBody>
      </p:sp>
    </p:spTree>
    <p:extLst>
      <p:ext uri="{BB962C8B-B14F-4D97-AF65-F5344CB8AC3E}">
        <p14:creationId xmlns:p14="http://schemas.microsoft.com/office/powerpoint/2010/main" val="1860664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a:extLst>
              <a:ext uri="{FF2B5EF4-FFF2-40B4-BE49-F238E27FC236}">
                <a16:creationId xmlns:a16="http://schemas.microsoft.com/office/drawing/2014/main" id="{1C9147C4-C911-4F67-B069-10A717F32468}"/>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12">
            <a:extLst>
              <a:ext uri="{FF2B5EF4-FFF2-40B4-BE49-F238E27FC236}">
                <a16:creationId xmlns:a16="http://schemas.microsoft.com/office/drawing/2014/main" id="{07E2F1F3-8B21-42BE-833E-8B1AB8F7044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3">
            <a:extLst>
              <a:ext uri="{FF2B5EF4-FFF2-40B4-BE49-F238E27FC236}">
                <a16:creationId xmlns:a16="http://schemas.microsoft.com/office/drawing/2014/main" id="{91401A0F-03AF-4F8F-A233-B16A922EA13B}"/>
              </a:ext>
            </a:extLst>
          </p:cNvPr>
          <p:cNvSpPr>
            <a:spLocks noGrp="1" noChangeArrowheads="1"/>
          </p:cNvSpPr>
          <p:nvPr>
            <p:ph type="sldNum" sz="quarter" idx="12"/>
          </p:nvPr>
        </p:nvSpPr>
        <p:spPr>
          <a:ln/>
        </p:spPr>
        <p:txBody>
          <a:bodyPr/>
          <a:lstStyle>
            <a:lvl1pPr>
              <a:defRPr/>
            </a:lvl1pPr>
          </a:lstStyle>
          <a:p>
            <a:fld id="{21FA8149-0226-4A8E-87BA-0383FB34FA99}" type="slidenum">
              <a:rPr lang="en-GB" altLang="en-US"/>
              <a:pPr/>
              <a:t>‹#›</a:t>
            </a:fld>
            <a:endParaRPr lang="en-GB" altLang="en-US"/>
          </a:p>
        </p:txBody>
      </p:sp>
    </p:spTree>
    <p:extLst>
      <p:ext uri="{BB962C8B-B14F-4D97-AF65-F5344CB8AC3E}">
        <p14:creationId xmlns:p14="http://schemas.microsoft.com/office/powerpoint/2010/main" val="3993125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3DE04483-3996-4299-BB54-7F391940B962}"/>
              </a:ext>
            </a:extLst>
          </p:cNvPr>
          <p:cNvGrpSpPr>
            <a:grpSpLocks/>
          </p:cNvGrpSpPr>
          <p:nvPr/>
        </p:nvGrpSpPr>
        <p:grpSpPr bwMode="auto">
          <a:xfrm>
            <a:off x="0" y="0"/>
            <a:ext cx="7620000" cy="6858000"/>
            <a:chOff x="0" y="0"/>
            <a:chExt cx="4800" cy="4320"/>
          </a:xfrm>
        </p:grpSpPr>
        <p:grpSp>
          <p:nvGrpSpPr>
            <p:cNvPr id="1032" name="Group 3">
              <a:extLst>
                <a:ext uri="{FF2B5EF4-FFF2-40B4-BE49-F238E27FC236}">
                  <a16:creationId xmlns:a16="http://schemas.microsoft.com/office/drawing/2014/main" id="{1A313671-99A8-469E-B783-B2175B4CC728}"/>
                </a:ext>
              </a:extLst>
            </p:cNvPr>
            <p:cNvGrpSpPr>
              <a:grpSpLocks/>
            </p:cNvGrpSpPr>
            <p:nvPr userDrawn="1"/>
          </p:nvGrpSpPr>
          <p:grpSpPr bwMode="auto">
            <a:xfrm>
              <a:off x="0" y="0"/>
              <a:ext cx="2016" cy="4320"/>
              <a:chOff x="0" y="0"/>
              <a:chExt cx="2016" cy="4320"/>
            </a:xfrm>
          </p:grpSpPr>
          <p:sp>
            <p:nvSpPr>
              <p:cNvPr id="1036" name="Rectangle 4">
                <a:extLst>
                  <a:ext uri="{FF2B5EF4-FFF2-40B4-BE49-F238E27FC236}">
                    <a16:creationId xmlns:a16="http://schemas.microsoft.com/office/drawing/2014/main" id="{C13144BA-5C2F-487D-B81A-0F5A5BCC38E2}"/>
                  </a:ext>
                </a:extLst>
              </p:cNvPr>
              <p:cNvSpPr>
                <a:spLocks noChangeArrowheads="1"/>
              </p:cNvSpPr>
              <p:nvPr userDrawn="1"/>
            </p:nvSpPr>
            <p:spPr bwMode="auto">
              <a:xfrm>
                <a:off x="0" y="0"/>
                <a:ext cx="480" cy="432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GB" altLang="en-US"/>
              </a:p>
            </p:txBody>
          </p:sp>
          <p:sp>
            <p:nvSpPr>
              <p:cNvPr id="1037" name="Freeform 5">
                <a:extLst>
                  <a:ext uri="{FF2B5EF4-FFF2-40B4-BE49-F238E27FC236}">
                    <a16:creationId xmlns:a16="http://schemas.microsoft.com/office/drawing/2014/main" id="{89FD914F-90E7-4CB5-846B-9F85368539A6}"/>
                  </a:ext>
                </a:extLst>
              </p:cNvPr>
              <p:cNvSpPr>
                <a:spLocks/>
              </p:cNvSpPr>
              <p:nvPr userDrawn="1"/>
            </p:nvSpPr>
            <p:spPr bwMode="auto">
              <a:xfrm>
                <a:off x="288" y="0"/>
                <a:ext cx="1728" cy="735"/>
              </a:xfrm>
              <a:custGeom>
                <a:avLst/>
                <a:gdLst>
                  <a:gd name="T0" fmla="*/ 1728 w 1728"/>
                  <a:gd name="T1" fmla="*/ 0 h 735"/>
                  <a:gd name="T2" fmla="*/ 1728 w 1728"/>
                  <a:gd name="T3" fmla="*/ 480 h 735"/>
                  <a:gd name="T4" fmla="*/ 380 w 1728"/>
                  <a:gd name="T5" fmla="*/ 482 h 735"/>
                  <a:gd name="T6" fmla="*/ 354 w 1728"/>
                  <a:gd name="T7" fmla="*/ 480 h 735"/>
                  <a:gd name="T8" fmla="*/ 308 w 1728"/>
                  <a:gd name="T9" fmla="*/ 489 h 735"/>
                  <a:gd name="T10" fmla="*/ 246 w 1728"/>
                  <a:gd name="T11" fmla="*/ 531 h 735"/>
                  <a:gd name="T12" fmla="*/ 206 w 1728"/>
                  <a:gd name="T13" fmla="*/ 597 h 735"/>
                  <a:gd name="T14" fmla="*/ 192 w 1728"/>
                  <a:gd name="T15" fmla="*/ 666 h 735"/>
                  <a:gd name="T16" fmla="*/ 192 w 1728"/>
                  <a:gd name="T17" fmla="*/ 735 h 735"/>
                  <a:gd name="T18" fmla="*/ 0 w 1728"/>
                  <a:gd name="T19" fmla="*/ 735 h 735"/>
                  <a:gd name="T20" fmla="*/ 0 w 1728"/>
                  <a:gd name="T21" fmla="*/ 480 h 735"/>
                  <a:gd name="T22" fmla="*/ 0 w 1728"/>
                  <a:gd name="T23" fmla="*/ 0 h 735"/>
                  <a:gd name="T24" fmla="*/ 1728 w 1728"/>
                  <a:gd name="T25" fmla="*/ 0 h 7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a:noFill/>
              </a:ln>
              <a:effectLst/>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grpSp>
          <p:nvGrpSpPr>
            <p:cNvPr id="1033" name="Group 6">
              <a:extLst>
                <a:ext uri="{FF2B5EF4-FFF2-40B4-BE49-F238E27FC236}">
                  <a16:creationId xmlns:a16="http://schemas.microsoft.com/office/drawing/2014/main" id="{8082D428-2AC6-43AB-BD7C-249CFCC952F6}"/>
                </a:ext>
              </a:extLst>
            </p:cNvPr>
            <p:cNvGrpSpPr>
              <a:grpSpLocks/>
            </p:cNvGrpSpPr>
            <p:nvPr/>
          </p:nvGrpSpPr>
          <p:grpSpPr bwMode="auto">
            <a:xfrm>
              <a:off x="144" y="1248"/>
              <a:ext cx="4656" cy="201"/>
              <a:chOff x="144" y="1248"/>
              <a:chExt cx="4656" cy="201"/>
            </a:xfrm>
          </p:grpSpPr>
          <p:sp>
            <p:nvSpPr>
              <p:cNvPr id="1034" name="AutoShape 7">
                <a:extLst>
                  <a:ext uri="{FF2B5EF4-FFF2-40B4-BE49-F238E27FC236}">
                    <a16:creationId xmlns:a16="http://schemas.microsoft.com/office/drawing/2014/main" id="{6774929D-AEB1-438C-ABF5-92EB36260B36}"/>
                  </a:ext>
                </a:extLst>
              </p:cNvPr>
              <p:cNvSpPr>
                <a:spLocks noChangeArrowheads="1"/>
              </p:cNvSpPr>
              <p:nvPr/>
            </p:nvSpPr>
            <p:spPr bwMode="auto">
              <a:xfrm>
                <a:off x="384" y="1248"/>
                <a:ext cx="4416" cy="200"/>
              </a:xfrm>
              <a:prstGeom prst="roundRect">
                <a:avLst>
                  <a:gd name="adj" fmla="val 0"/>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GB" altLang="en-US"/>
              </a:p>
            </p:txBody>
          </p:sp>
          <p:sp>
            <p:nvSpPr>
              <p:cNvPr id="1035" name="AutoShape 8">
                <a:extLst>
                  <a:ext uri="{FF2B5EF4-FFF2-40B4-BE49-F238E27FC236}">
                    <a16:creationId xmlns:a16="http://schemas.microsoft.com/office/drawing/2014/main" id="{F3EDF569-CAFA-42E0-879F-4F6C18CFC9E6}"/>
                  </a:ext>
                </a:extLst>
              </p:cNvPr>
              <p:cNvSpPr>
                <a:spLocks noChangeArrowheads="1"/>
              </p:cNvSpPr>
              <p:nvPr/>
            </p:nvSpPr>
            <p:spPr bwMode="auto">
              <a:xfrm flipH="1">
                <a:off x="144" y="1248"/>
                <a:ext cx="248" cy="201"/>
              </a:xfrm>
              <a:prstGeom prst="flowChartDelay">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GB" altLang="en-US"/>
              </a:p>
            </p:txBody>
          </p:sp>
        </p:grpSp>
      </p:grpSp>
      <p:sp>
        <p:nvSpPr>
          <p:cNvPr id="1027" name="AutoShape 9">
            <a:extLst>
              <a:ext uri="{FF2B5EF4-FFF2-40B4-BE49-F238E27FC236}">
                <a16:creationId xmlns:a16="http://schemas.microsoft.com/office/drawing/2014/main" id="{3D4254EC-C66B-4EA9-B0A4-5329A33A137F}"/>
              </a:ext>
            </a:extLst>
          </p:cNvPr>
          <p:cNvSpPr>
            <a:spLocks noGrp="1" noChangeArrowheads="1"/>
          </p:cNvSpPr>
          <p:nvPr>
            <p:ph type="title"/>
          </p:nvPr>
        </p:nvSpPr>
        <p:spPr bwMode="auto">
          <a:xfrm>
            <a:off x="762000" y="762000"/>
            <a:ext cx="7924800" cy="1143000"/>
          </a:xfrm>
          <a:prstGeom prst="roundRect">
            <a:avLst>
              <a:gd name="adj" fmla="val 2166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n-US"/>
              <a:t>Click to edit Master title style</a:t>
            </a:r>
          </a:p>
        </p:txBody>
      </p:sp>
      <p:sp>
        <p:nvSpPr>
          <p:cNvPr id="1028" name="Rectangle 10">
            <a:extLst>
              <a:ext uri="{FF2B5EF4-FFF2-40B4-BE49-F238E27FC236}">
                <a16:creationId xmlns:a16="http://schemas.microsoft.com/office/drawing/2014/main" id="{3B671F00-F9C0-4395-995C-BD01F9EB3146}"/>
              </a:ext>
            </a:extLst>
          </p:cNvPr>
          <p:cNvSpPr>
            <a:spLocks noGrp="1" noChangeArrowheads="1"/>
          </p:cNvSpPr>
          <p:nvPr>
            <p:ph type="body" idx="1"/>
          </p:nvPr>
        </p:nvSpPr>
        <p:spPr bwMode="auto">
          <a:xfrm>
            <a:off x="838200" y="2362200"/>
            <a:ext cx="7693025"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12651" name="Rectangle 11">
            <a:extLst>
              <a:ext uri="{FF2B5EF4-FFF2-40B4-BE49-F238E27FC236}">
                <a16:creationId xmlns:a16="http://schemas.microsoft.com/office/drawing/2014/main" id="{81EBE14C-D215-470E-B63B-B50DF403B81F}"/>
              </a:ext>
            </a:extLst>
          </p:cNvPr>
          <p:cNvSpPr>
            <a:spLocks noGrp="1" noChangeArrowheads="1"/>
          </p:cNvSpPr>
          <p:nvPr>
            <p:ph type="dt" sz="half" idx="2"/>
          </p:nvPr>
        </p:nvSpPr>
        <p:spPr bwMode="auto">
          <a:xfrm>
            <a:off x="2438400" y="624840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latin typeface="Arial" charset="0"/>
              </a:defRPr>
            </a:lvl1pPr>
          </a:lstStyle>
          <a:p>
            <a:pPr>
              <a:defRPr/>
            </a:pPr>
            <a:endParaRPr lang="en-GB"/>
          </a:p>
        </p:txBody>
      </p:sp>
      <p:sp>
        <p:nvSpPr>
          <p:cNvPr id="112652" name="Rectangle 12">
            <a:extLst>
              <a:ext uri="{FF2B5EF4-FFF2-40B4-BE49-F238E27FC236}">
                <a16:creationId xmlns:a16="http://schemas.microsoft.com/office/drawing/2014/main" id="{5064B0A3-E0FF-4293-BDE9-FC28BE2850ED}"/>
              </a:ext>
            </a:extLst>
          </p:cNvPr>
          <p:cNvSpPr>
            <a:spLocks noGrp="1" noChangeArrowheads="1"/>
          </p:cNvSpPr>
          <p:nvPr>
            <p:ph type="ftr" sz="quarter" idx="3"/>
          </p:nvPr>
        </p:nvSpPr>
        <p:spPr bwMode="auto">
          <a:xfrm>
            <a:off x="5791200" y="6248400"/>
            <a:ext cx="2897188"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latin typeface="Arial" charset="0"/>
              </a:defRPr>
            </a:lvl1pPr>
          </a:lstStyle>
          <a:p>
            <a:pPr>
              <a:defRPr/>
            </a:pPr>
            <a:endParaRPr lang="en-GB"/>
          </a:p>
        </p:txBody>
      </p:sp>
      <p:sp>
        <p:nvSpPr>
          <p:cNvPr id="112653" name="Rectangle 13">
            <a:extLst>
              <a:ext uri="{FF2B5EF4-FFF2-40B4-BE49-F238E27FC236}">
                <a16:creationId xmlns:a16="http://schemas.microsoft.com/office/drawing/2014/main" id="{FBC75D13-C0A3-412F-8CB7-B0D93D0DE2F8}"/>
              </a:ext>
            </a:extLst>
          </p:cNvPr>
          <p:cNvSpPr>
            <a:spLocks noGrp="1" noChangeArrowheads="1"/>
          </p:cNvSpPr>
          <p:nvPr>
            <p:ph type="sldNum" sz="quarter" idx="4"/>
          </p:nvPr>
        </p:nvSpPr>
        <p:spPr bwMode="auto">
          <a:xfrm>
            <a:off x="84138" y="6242050"/>
            <a:ext cx="58737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eaLnBrk="1" hangingPunct="1">
              <a:defRPr sz="2600" b="1">
                <a:solidFill>
                  <a:schemeClr val="bg1"/>
                </a:solidFill>
              </a:defRPr>
            </a:lvl1pPr>
          </a:lstStyle>
          <a:p>
            <a:fld id="{44510A67-DDC4-4B4D-8AC9-43910C1F03BE}"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4670" r:id="rId1"/>
    <p:sldLayoutId id="2147484650" r:id="rId2"/>
    <p:sldLayoutId id="2147484651" r:id="rId3"/>
    <p:sldLayoutId id="2147484652" r:id="rId4"/>
    <p:sldLayoutId id="2147484653" r:id="rId5"/>
    <p:sldLayoutId id="2147484654" r:id="rId6"/>
    <p:sldLayoutId id="2147484655" r:id="rId7"/>
    <p:sldLayoutId id="2147484656" r:id="rId8"/>
    <p:sldLayoutId id="2147484657" r:id="rId9"/>
    <p:sldLayoutId id="2147484658" r:id="rId10"/>
    <p:sldLayoutId id="2147484659" r:id="rId11"/>
    <p:sldLayoutId id="2147484671" r:id="rId12"/>
  </p:sldLayoutIdLst>
  <p:txStyles>
    <p:titleStyle>
      <a:lvl1pPr algn="l" rtl="0" eaLnBrk="0" fontAlgn="base" hangingPunct="0">
        <a:lnSpc>
          <a:spcPct val="90000"/>
        </a:lnSpc>
        <a:spcBef>
          <a:spcPct val="0"/>
        </a:spcBef>
        <a:spcAft>
          <a:spcPct val="0"/>
        </a:spcAft>
        <a:defRPr sz="3600" b="1">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defRPr>
      </a:lvl2pPr>
      <a:lvl3pPr algn="l" rtl="0" eaLnBrk="0" fontAlgn="base" hangingPunct="0">
        <a:lnSpc>
          <a:spcPct val="90000"/>
        </a:lnSpc>
        <a:spcBef>
          <a:spcPct val="0"/>
        </a:spcBef>
        <a:spcAft>
          <a:spcPct val="0"/>
        </a:spcAft>
        <a:defRPr sz="3600" b="1">
          <a:solidFill>
            <a:schemeClr val="tx2"/>
          </a:solidFill>
          <a:latin typeface="Arial" charset="0"/>
        </a:defRPr>
      </a:lvl3pPr>
      <a:lvl4pPr algn="l" rtl="0" eaLnBrk="0" fontAlgn="base" hangingPunct="0">
        <a:lnSpc>
          <a:spcPct val="90000"/>
        </a:lnSpc>
        <a:spcBef>
          <a:spcPct val="0"/>
        </a:spcBef>
        <a:spcAft>
          <a:spcPct val="0"/>
        </a:spcAft>
        <a:defRPr sz="3600" b="1">
          <a:solidFill>
            <a:schemeClr val="tx2"/>
          </a:solidFill>
          <a:latin typeface="Arial" charset="0"/>
        </a:defRPr>
      </a:lvl4pPr>
      <a:lvl5pPr algn="l" rtl="0" eaLnBrk="0" fontAlgn="base" hangingPunct="0">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defRPr>
      </a:lvl4pPr>
      <a:lvl5pPr marL="2057400" indent="-228600" algn="l" rtl="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C17914C-E05F-40AD-9930-B1805A52BC78}"/>
              </a:ext>
            </a:extLst>
          </p:cNvPr>
          <p:cNvSpPr>
            <a:spLocks noGrp="1" noChangeArrowheads="1"/>
          </p:cNvSpPr>
          <p:nvPr>
            <p:ph type="title"/>
          </p:nvPr>
        </p:nvSpPr>
        <p:spPr bwMode="auto">
          <a:xfrm>
            <a:off x="900113" y="0"/>
            <a:ext cx="7786687"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GB" altLang="en-US"/>
              <a:t>Click to edit Master title style</a:t>
            </a:r>
          </a:p>
        </p:txBody>
      </p:sp>
      <p:sp>
        <p:nvSpPr>
          <p:cNvPr id="2051" name="Rectangle 3">
            <a:extLst>
              <a:ext uri="{FF2B5EF4-FFF2-40B4-BE49-F238E27FC236}">
                <a16:creationId xmlns:a16="http://schemas.microsoft.com/office/drawing/2014/main" id="{B2EB4019-90A6-49A3-AADB-0F3A1DC0273A}"/>
              </a:ext>
            </a:extLst>
          </p:cNvPr>
          <p:cNvSpPr>
            <a:spLocks noGrp="1" noChangeArrowheads="1"/>
          </p:cNvSpPr>
          <p:nvPr>
            <p:ph type="body" idx="1"/>
          </p:nvPr>
        </p:nvSpPr>
        <p:spPr bwMode="auto">
          <a:xfrm>
            <a:off x="900113" y="1628775"/>
            <a:ext cx="7786687"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70745312-7981-4DDF-9E3F-196BEE9E2C13}"/>
              </a:ext>
            </a:extLst>
          </p:cNvPr>
          <p:cNvSpPr>
            <a:spLocks noGrp="1" noChangeArrowheads="1"/>
          </p:cNvSpPr>
          <p:nvPr>
            <p:ph type="dt" sz="half" idx="2"/>
          </p:nvPr>
        </p:nvSpPr>
        <p:spPr bwMode="auto">
          <a:xfrm>
            <a:off x="900113"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a:solidFill>
                  <a:srgbClr val="FFFFFF"/>
                </a:solidFill>
                <a:effectLst/>
                <a:latin typeface="Arial" pitchFamily="-110" charset="0"/>
                <a:ea typeface="+mn-ea"/>
                <a:cs typeface="+mn-cs"/>
              </a:defRPr>
            </a:lvl1pPr>
          </a:lstStyle>
          <a:p>
            <a:pPr>
              <a:defRPr/>
            </a:pPr>
            <a:endParaRPr lang="en-GB"/>
          </a:p>
        </p:txBody>
      </p:sp>
    </p:spTree>
  </p:cSld>
  <p:clrMap bg1="lt1" tx1="dk1" bg2="lt2" tx2="dk2" accent1="accent1" accent2="accent2" accent3="accent3" accent4="accent4" accent5="accent5" accent6="accent6" hlink="hlink" folHlink="folHlink"/>
  <p:sldLayoutIdLst>
    <p:sldLayoutId id="2147484672" r:id="rId1"/>
    <p:sldLayoutId id="2147484660" r:id="rId2"/>
    <p:sldLayoutId id="2147484661" r:id="rId3"/>
    <p:sldLayoutId id="2147484662" r:id="rId4"/>
    <p:sldLayoutId id="2147484663" r:id="rId5"/>
    <p:sldLayoutId id="2147484664" r:id="rId6"/>
    <p:sldLayoutId id="2147484665" r:id="rId7"/>
    <p:sldLayoutId id="2147484666" r:id="rId8"/>
    <p:sldLayoutId id="2147484667" r:id="rId9"/>
    <p:sldLayoutId id="2147484668" r:id="rId10"/>
    <p:sldLayoutId id="2147484669" r:id="rId11"/>
  </p:sldLayoutIdLst>
  <p:txStyles>
    <p:titleStyle>
      <a:lvl1pPr algn="l" rtl="0" eaLnBrk="0" fontAlgn="base" hangingPunct="0">
        <a:lnSpc>
          <a:spcPct val="85000"/>
        </a:lnSpc>
        <a:spcBef>
          <a:spcPct val="0"/>
        </a:spcBef>
        <a:spcAft>
          <a:spcPct val="0"/>
        </a:spcAft>
        <a:defRPr sz="3000" b="1">
          <a:solidFill>
            <a:srgbClr val="D20046"/>
          </a:solidFill>
          <a:latin typeface="+mj-lt"/>
          <a:ea typeface="+mj-ea"/>
          <a:cs typeface="+mj-cs"/>
        </a:defRPr>
      </a:lvl1pPr>
      <a:lvl2pPr algn="l" rtl="0" eaLnBrk="0" fontAlgn="base" hangingPunct="0">
        <a:lnSpc>
          <a:spcPct val="85000"/>
        </a:lnSpc>
        <a:spcBef>
          <a:spcPct val="0"/>
        </a:spcBef>
        <a:spcAft>
          <a:spcPct val="0"/>
        </a:spcAft>
        <a:defRPr sz="3000" b="1">
          <a:solidFill>
            <a:srgbClr val="D20046"/>
          </a:solidFill>
          <a:latin typeface="Arial" pitchFamily="-110" charset="0"/>
          <a:ea typeface="Arial" pitchFamily="-110" charset="0"/>
          <a:cs typeface="Arial" pitchFamily="-110" charset="0"/>
        </a:defRPr>
      </a:lvl2pPr>
      <a:lvl3pPr algn="l" rtl="0" eaLnBrk="0" fontAlgn="base" hangingPunct="0">
        <a:lnSpc>
          <a:spcPct val="85000"/>
        </a:lnSpc>
        <a:spcBef>
          <a:spcPct val="0"/>
        </a:spcBef>
        <a:spcAft>
          <a:spcPct val="0"/>
        </a:spcAft>
        <a:defRPr sz="3000" b="1">
          <a:solidFill>
            <a:srgbClr val="D20046"/>
          </a:solidFill>
          <a:latin typeface="Arial" pitchFamily="-110" charset="0"/>
          <a:ea typeface="Arial" pitchFamily="-110" charset="0"/>
          <a:cs typeface="Arial" pitchFamily="-110" charset="0"/>
        </a:defRPr>
      </a:lvl3pPr>
      <a:lvl4pPr algn="l" rtl="0" eaLnBrk="0" fontAlgn="base" hangingPunct="0">
        <a:lnSpc>
          <a:spcPct val="85000"/>
        </a:lnSpc>
        <a:spcBef>
          <a:spcPct val="0"/>
        </a:spcBef>
        <a:spcAft>
          <a:spcPct val="0"/>
        </a:spcAft>
        <a:defRPr sz="3000" b="1">
          <a:solidFill>
            <a:srgbClr val="D20046"/>
          </a:solidFill>
          <a:latin typeface="Arial" pitchFamily="-110" charset="0"/>
          <a:ea typeface="Arial" pitchFamily="-110" charset="0"/>
          <a:cs typeface="Arial" pitchFamily="-110" charset="0"/>
        </a:defRPr>
      </a:lvl4pPr>
      <a:lvl5pPr algn="l" rtl="0" eaLnBrk="0" fontAlgn="base" hangingPunct="0">
        <a:lnSpc>
          <a:spcPct val="85000"/>
        </a:lnSpc>
        <a:spcBef>
          <a:spcPct val="0"/>
        </a:spcBef>
        <a:spcAft>
          <a:spcPct val="0"/>
        </a:spcAft>
        <a:defRPr sz="3000" b="1">
          <a:solidFill>
            <a:srgbClr val="D20046"/>
          </a:solidFill>
          <a:latin typeface="Arial" pitchFamily="-110" charset="0"/>
          <a:ea typeface="Arial" pitchFamily="-110" charset="0"/>
          <a:cs typeface="Arial" pitchFamily="-110" charset="0"/>
        </a:defRPr>
      </a:lvl5pPr>
      <a:lvl6pPr marL="457200" algn="l" rtl="0" fontAlgn="base">
        <a:lnSpc>
          <a:spcPct val="85000"/>
        </a:lnSpc>
        <a:spcBef>
          <a:spcPct val="0"/>
        </a:spcBef>
        <a:spcAft>
          <a:spcPct val="0"/>
        </a:spcAft>
        <a:defRPr sz="3000" b="1">
          <a:solidFill>
            <a:srgbClr val="D20046"/>
          </a:solidFill>
          <a:latin typeface="Arial" pitchFamily="-110" charset="0"/>
          <a:ea typeface="Arial" pitchFamily="-110" charset="0"/>
          <a:cs typeface="Arial" pitchFamily="-110" charset="0"/>
        </a:defRPr>
      </a:lvl6pPr>
      <a:lvl7pPr marL="914400" algn="l" rtl="0" fontAlgn="base">
        <a:lnSpc>
          <a:spcPct val="85000"/>
        </a:lnSpc>
        <a:spcBef>
          <a:spcPct val="0"/>
        </a:spcBef>
        <a:spcAft>
          <a:spcPct val="0"/>
        </a:spcAft>
        <a:defRPr sz="3000" b="1">
          <a:solidFill>
            <a:srgbClr val="D20046"/>
          </a:solidFill>
          <a:latin typeface="Arial" pitchFamily="-110" charset="0"/>
          <a:ea typeface="Arial" pitchFamily="-110" charset="0"/>
          <a:cs typeface="Arial" pitchFamily="-110" charset="0"/>
        </a:defRPr>
      </a:lvl7pPr>
      <a:lvl8pPr marL="1371600" algn="l" rtl="0" fontAlgn="base">
        <a:lnSpc>
          <a:spcPct val="85000"/>
        </a:lnSpc>
        <a:spcBef>
          <a:spcPct val="0"/>
        </a:spcBef>
        <a:spcAft>
          <a:spcPct val="0"/>
        </a:spcAft>
        <a:defRPr sz="3000" b="1">
          <a:solidFill>
            <a:srgbClr val="D20046"/>
          </a:solidFill>
          <a:latin typeface="Arial" pitchFamily="-110" charset="0"/>
          <a:ea typeface="Arial" pitchFamily="-110" charset="0"/>
          <a:cs typeface="Arial" pitchFamily="-110" charset="0"/>
        </a:defRPr>
      </a:lvl8pPr>
      <a:lvl9pPr marL="1828800" algn="l" rtl="0" fontAlgn="base">
        <a:lnSpc>
          <a:spcPct val="85000"/>
        </a:lnSpc>
        <a:spcBef>
          <a:spcPct val="0"/>
        </a:spcBef>
        <a:spcAft>
          <a:spcPct val="0"/>
        </a:spcAft>
        <a:defRPr sz="3000" b="1">
          <a:solidFill>
            <a:srgbClr val="D20046"/>
          </a:solidFill>
          <a:latin typeface="Arial" pitchFamily="-110" charset="0"/>
          <a:ea typeface="Arial" pitchFamily="-110" charset="0"/>
          <a:cs typeface="Arial" pitchFamily="-110" charset="0"/>
        </a:defRPr>
      </a:lvl9pPr>
    </p:titleStyle>
    <p:bodyStyle>
      <a:lvl1pPr marL="342900" indent="-342900" algn="l" rtl="0" eaLnBrk="0" fontAlgn="base" hangingPunct="0">
        <a:lnSpc>
          <a:spcPct val="85000"/>
        </a:lnSpc>
        <a:spcBef>
          <a:spcPct val="65000"/>
        </a:spcBef>
        <a:spcAft>
          <a:spcPct val="0"/>
        </a:spcAft>
        <a:buChar char="•"/>
        <a:defRPr sz="2200">
          <a:solidFill>
            <a:schemeClr val="bg1"/>
          </a:solidFill>
          <a:latin typeface="+mn-lt"/>
          <a:ea typeface="+mn-ea"/>
          <a:cs typeface="+mn-cs"/>
        </a:defRPr>
      </a:lvl1pPr>
      <a:lvl2pPr marL="742950" indent="-285750" algn="l" rtl="0" eaLnBrk="0" fontAlgn="base" hangingPunct="0">
        <a:lnSpc>
          <a:spcPct val="85000"/>
        </a:lnSpc>
        <a:spcBef>
          <a:spcPct val="25000"/>
        </a:spcBef>
        <a:spcAft>
          <a:spcPct val="0"/>
        </a:spcAft>
        <a:buChar char="–"/>
        <a:defRPr sz="2000">
          <a:solidFill>
            <a:schemeClr val="bg1"/>
          </a:solidFill>
          <a:latin typeface="+mn-lt"/>
          <a:ea typeface="+mn-ea"/>
          <a:cs typeface="+mn-cs"/>
        </a:defRPr>
      </a:lvl2pPr>
      <a:lvl3pPr marL="1143000" indent="-228600" algn="l" rtl="0" eaLnBrk="0" fontAlgn="base" hangingPunct="0">
        <a:lnSpc>
          <a:spcPct val="85000"/>
        </a:lnSpc>
        <a:spcBef>
          <a:spcPct val="25000"/>
        </a:spcBef>
        <a:spcAft>
          <a:spcPct val="0"/>
        </a:spcAft>
        <a:buChar char="•"/>
        <a:defRPr sz="2000">
          <a:solidFill>
            <a:schemeClr val="bg1"/>
          </a:solidFill>
          <a:latin typeface="+mn-lt"/>
          <a:ea typeface="+mn-ea"/>
          <a:cs typeface="+mn-cs"/>
        </a:defRPr>
      </a:lvl3pPr>
      <a:lvl4pPr marL="1600200" indent="-228600" algn="l" rtl="0" eaLnBrk="0" fontAlgn="base" hangingPunct="0">
        <a:lnSpc>
          <a:spcPct val="85000"/>
        </a:lnSpc>
        <a:spcBef>
          <a:spcPct val="25000"/>
        </a:spcBef>
        <a:spcAft>
          <a:spcPct val="0"/>
        </a:spcAft>
        <a:buChar char="–"/>
        <a:defRPr sz="2000">
          <a:solidFill>
            <a:schemeClr val="bg1"/>
          </a:solidFill>
          <a:latin typeface="+mn-lt"/>
          <a:ea typeface="+mn-ea"/>
          <a:cs typeface="+mn-cs"/>
        </a:defRPr>
      </a:lvl4pPr>
      <a:lvl5pPr marL="2057400" indent="-228600" algn="l" rtl="0" eaLnBrk="0" fontAlgn="base" hangingPunct="0">
        <a:lnSpc>
          <a:spcPct val="85000"/>
        </a:lnSpc>
        <a:spcBef>
          <a:spcPct val="25000"/>
        </a:spcBef>
        <a:spcAft>
          <a:spcPct val="0"/>
        </a:spcAft>
        <a:buChar char="»"/>
        <a:defRPr sz="2000">
          <a:solidFill>
            <a:schemeClr val="bg1"/>
          </a:solidFill>
          <a:latin typeface="+mn-lt"/>
          <a:ea typeface="+mn-ea"/>
          <a:cs typeface="+mn-cs"/>
        </a:defRPr>
      </a:lvl5pPr>
      <a:lvl6pPr marL="2514600" indent="-228600" algn="l" rtl="0" fontAlgn="base">
        <a:lnSpc>
          <a:spcPct val="85000"/>
        </a:lnSpc>
        <a:spcBef>
          <a:spcPct val="25000"/>
        </a:spcBef>
        <a:spcAft>
          <a:spcPct val="0"/>
        </a:spcAft>
        <a:buChar char="»"/>
        <a:defRPr sz="2000">
          <a:solidFill>
            <a:schemeClr val="bg1"/>
          </a:solidFill>
          <a:latin typeface="+mn-lt"/>
          <a:ea typeface="+mn-ea"/>
          <a:cs typeface="+mn-cs"/>
        </a:defRPr>
      </a:lvl6pPr>
      <a:lvl7pPr marL="2971800" indent="-228600" algn="l" rtl="0" fontAlgn="base">
        <a:lnSpc>
          <a:spcPct val="85000"/>
        </a:lnSpc>
        <a:spcBef>
          <a:spcPct val="25000"/>
        </a:spcBef>
        <a:spcAft>
          <a:spcPct val="0"/>
        </a:spcAft>
        <a:buChar char="»"/>
        <a:defRPr sz="2000">
          <a:solidFill>
            <a:schemeClr val="bg1"/>
          </a:solidFill>
          <a:latin typeface="+mn-lt"/>
          <a:ea typeface="+mn-ea"/>
          <a:cs typeface="+mn-cs"/>
        </a:defRPr>
      </a:lvl7pPr>
      <a:lvl8pPr marL="3429000" indent="-228600" algn="l" rtl="0" fontAlgn="base">
        <a:lnSpc>
          <a:spcPct val="85000"/>
        </a:lnSpc>
        <a:spcBef>
          <a:spcPct val="25000"/>
        </a:spcBef>
        <a:spcAft>
          <a:spcPct val="0"/>
        </a:spcAft>
        <a:buChar char="»"/>
        <a:defRPr sz="2000">
          <a:solidFill>
            <a:schemeClr val="bg1"/>
          </a:solidFill>
          <a:latin typeface="+mn-lt"/>
          <a:ea typeface="+mn-ea"/>
          <a:cs typeface="+mn-cs"/>
        </a:defRPr>
      </a:lvl8pPr>
      <a:lvl9pPr marL="3886200" indent="-228600" algn="l" rtl="0" fontAlgn="base">
        <a:lnSpc>
          <a:spcPct val="85000"/>
        </a:lnSpc>
        <a:spcBef>
          <a:spcPct val="25000"/>
        </a:spcBef>
        <a:spcAft>
          <a:spcPct val="0"/>
        </a:spcAft>
        <a:buChar char="»"/>
        <a:defRPr sz="2000">
          <a:solidFill>
            <a:schemeClr val="bg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8.xml"/><Relationship Id="rId7" Type="http://schemas.openxmlformats.org/officeDocument/2006/relationships/image" Target="../media/image15.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4.png"/><Relationship Id="rId4" Type="http://schemas.openxmlformats.org/officeDocument/2006/relationships/notesSlide" Target="../notesSlides/notesSlide7.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audio" Target="../media/media20.m4a"/><Relationship Id="rId16" Type="http://schemas.openxmlformats.org/officeDocument/2006/relationships/image" Target="../media/image4.png"/><Relationship Id="rId1" Type="http://schemas.microsoft.com/office/2007/relationships/media" Target="../media/media20.m4a"/><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3.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hyperlink" Target="http://www.nice.org.uk/" TargetMode="External"/><Relationship Id="rId5" Type="http://schemas.openxmlformats.org/officeDocument/2006/relationships/hyperlink" Target="http://www.youngminds.org.uk/" TargetMode="External"/><Relationship Id="rId4" Type="http://schemas.openxmlformats.org/officeDocument/2006/relationships/hyperlink" Target="http://www.addiss.co.uk/" TargetMode="Externa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2">
            <a:extLst>
              <a:ext uri="{FF2B5EF4-FFF2-40B4-BE49-F238E27FC236}">
                <a16:creationId xmlns:a16="http://schemas.microsoft.com/office/drawing/2014/main" id="{C884ECCE-2C30-49DD-BFA9-262A8DBCC423}"/>
              </a:ext>
            </a:extLst>
          </p:cNvPr>
          <p:cNvSpPr>
            <a:spLocks noGrp="1" noChangeArrowheads="1"/>
          </p:cNvSpPr>
          <p:nvPr>
            <p:ph type="title"/>
          </p:nvPr>
        </p:nvSpPr>
        <p:spPr/>
        <p:txBody>
          <a:bodyPr/>
          <a:lstStyle/>
          <a:p>
            <a:pPr eaLnBrk="1" hangingPunct="1"/>
            <a:r>
              <a:rPr lang="en-US" altLang="en-US" sz="6600"/>
              <a:t>ADHD</a:t>
            </a:r>
          </a:p>
        </p:txBody>
      </p:sp>
      <p:sp>
        <p:nvSpPr>
          <p:cNvPr id="8195" name="Rectangle 3">
            <a:extLst>
              <a:ext uri="{FF2B5EF4-FFF2-40B4-BE49-F238E27FC236}">
                <a16:creationId xmlns:a16="http://schemas.microsoft.com/office/drawing/2014/main" id="{3AA7E9B3-56DE-4ED1-995E-3A2FE7AC5940}"/>
              </a:ext>
            </a:extLst>
          </p:cNvPr>
          <p:cNvSpPr>
            <a:spLocks noGrp="1" noChangeArrowheads="1"/>
          </p:cNvSpPr>
          <p:nvPr>
            <p:ph type="body" sz="half" idx="1"/>
          </p:nvPr>
        </p:nvSpPr>
        <p:spPr/>
        <p:txBody>
          <a:bodyPr/>
          <a:lstStyle/>
          <a:p>
            <a:pPr eaLnBrk="1" hangingPunct="1">
              <a:lnSpc>
                <a:spcPct val="80000"/>
              </a:lnSpc>
            </a:pPr>
            <a:endParaRPr lang="en-US" altLang="en-US" sz="2000"/>
          </a:p>
          <a:p>
            <a:pPr eaLnBrk="1" hangingPunct="1">
              <a:lnSpc>
                <a:spcPct val="80000"/>
              </a:lnSpc>
            </a:pPr>
            <a:endParaRPr lang="en-US" altLang="en-US" sz="2000"/>
          </a:p>
          <a:p>
            <a:pPr eaLnBrk="1" hangingPunct="1">
              <a:lnSpc>
                <a:spcPct val="80000"/>
              </a:lnSpc>
            </a:pPr>
            <a:endParaRPr lang="en-US" altLang="en-US" sz="2000"/>
          </a:p>
          <a:p>
            <a:pPr eaLnBrk="1" hangingPunct="1">
              <a:lnSpc>
                <a:spcPct val="80000"/>
              </a:lnSpc>
            </a:pPr>
            <a:endParaRPr lang="en-US" altLang="en-US" sz="2000"/>
          </a:p>
          <a:p>
            <a:pPr eaLnBrk="1" hangingPunct="1">
              <a:lnSpc>
                <a:spcPct val="80000"/>
              </a:lnSpc>
            </a:pPr>
            <a:endParaRPr lang="en-US" altLang="en-US" sz="2000"/>
          </a:p>
          <a:p>
            <a:pPr eaLnBrk="1" hangingPunct="1">
              <a:lnSpc>
                <a:spcPct val="80000"/>
              </a:lnSpc>
            </a:pPr>
            <a:endParaRPr lang="en-US" altLang="en-US" sz="2000"/>
          </a:p>
          <a:p>
            <a:pPr eaLnBrk="1" hangingPunct="1">
              <a:lnSpc>
                <a:spcPct val="80000"/>
              </a:lnSpc>
            </a:pPr>
            <a:endParaRPr lang="en-US" altLang="en-US" sz="2000"/>
          </a:p>
          <a:p>
            <a:pPr eaLnBrk="1" hangingPunct="1">
              <a:lnSpc>
                <a:spcPct val="80000"/>
              </a:lnSpc>
            </a:pPr>
            <a:endParaRPr lang="en-US" altLang="en-US" sz="2000"/>
          </a:p>
          <a:p>
            <a:pPr eaLnBrk="1" hangingPunct="1">
              <a:lnSpc>
                <a:spcPct val="80000"/>
              </a:lnSpc>
            </a:pPr>
            <a:endParaRPr lang="en-US" altLang="en-US" sz="2000"/>
          </a:p>
          <a:p>
            <a:pPr eaLnBrk="1" hangingPunct="1">
              <a:lnSpc>
                <a:spcPct val="80000"/>
              </a:lnSpc>
            </a:pPr>
            <a:endParaRPr lang="en-US" altLang="en-US" sz="2000"/>
          </a:p>
          <a:p>
            <a:pPr eaLnBrk="1" hangingPunct="1">
              <a:lnSpc>
                <a:spcPct val="80000"/>
              </a:lnSpc>
            </a:pPr>
            <a:endParaRPr lang="en-US" altLang="en-US" sz="2000"/>
          </a:p>
          <a:p>
            <a:pPr eaLnBrk="1" hangingPunct="1">
              <a:lnSpc>
                <a:spcPct val="80000"/>
              </a:lnSpc>
            </a:pPr>
            <a:endParaRPr lang="en-US" altLang="en-US" sz="2000"/>
          </a:p>
          <a:p>
            <a:pPr eaLnBrk="1" hangingPunct="1">
              <a:lnSpc>
                <a:spcPct val="80000"/>
              </a:lnSpc>
            </a:pPr>
            <a:endParaRPr lang="en-US" altLang="en-US" sz="2000"/>
          </a:p>
          <a:p>
            <a:pPr eaLnBrk="1" hangingPunct="1">
              <a:lnSpc>
                <a:spcPct val="80000"/>
              </a:lnSpc>
            </a:pPr>
            <a:endParaRPr lang="en-US" altLang="en-US" sz="2000"/>
          </a:p>
          <a:p>
            <a:pPr eaLnBrk="1" hangingPunct="1">
              <a:lnSpc>
                <a:spcPct val="80000"/>
              </a:lnSpc>
            </a:pPr>
            <a:endParaRPr lang="en-US" altLang="en-US" sz="2000"/>
          </a:p>
          <a:p>
            <a:pPr eaLnBrk="1" hangingPunct="1">
              <a:lnSpc>
                <a:spcPct val="80000"/>
              </a:lnSpc>
            </a:pPr>
            <a:endParaRPr lang="en-US" altLang="en-US" sz="2000"/>
          </a:p>
          <a:p>
            <a:pPr eaLnBrk="1" hangingPunct="1">
              <a:lnSpc>
                <a:spcPct val="80000"/>
              </a:lnSpc>
            </a:pPr>
            <a:endParaRPr lang="en-US" altLang="en-US" sz="2000"/>
          </a:p>
          <a:p>
            <a:pPr eaLnBrk="1" hangingPunct="1">
              <a:lnSpc>
                <a:spcPct val="80000"/>
              </a:lnSpc>
            </a:pPr>
            <a:endParaRPr lang="en-US" altLang="en-US"/>
          </a:p>
          <a:p>
            <a:pPr eaLnBrk="1" hangingPunct="1">
              <a:lnSpc>
                <a:spcPct val="80000"/>
              </a:lnSpc>
            </a:pPr>
            <a:endParaRPr lang="en-US" altLang="en-US"/>
          </a:p>
          <a:p>
            <a:pPr eaLnBrk="1" hangingPunct="1">
              <a:lnSpc>
                <a:spcPct val="80000"/>
              </a:lnSpc>
            </a:pPr>
            <a:endParaRPr lang="en-US" altLang="en-US"/>
          </a:p>
          <a:p>
            <a:pPr eaLnBrk="1" hangingPunct="1">
              <a:lnSpc>
                <a:spcPct val="80000"/>
              </a:lnSpc>
            </a:pPr>
            <a:endParaRPr lang="en-US" altLang="en-US"/>
          </a:p>
          <a:p>
            <a:pPr eaLnBrk="1" hangingPunct="1">
              <a:lnSpc>
                <a:spcPct val="80000"/>
              </a:lnSpc>
            </a:pPr>
            <a:endParaRPr lang="en-US" altLang="en-US"/>
          </a:p>
          <a:p>
            <a:pPr eaLnBrk="1" hangingPunct="1">
              <a:lnSpc>
                <a:spcPct val="80000"/>
              </a:lnSpc>
            </a:pPr>
            <a:endParaRPr lang="en-US" altLang="en-US"/>
          </a:p>
          <a:p>
            <a:pPr eaLnBrk="1" hangingPunct="1">
              <a:lnSpc>
                <a:spcPct val="80000"/>
              </a:lnSpc>
            </a:pPr>
            <a:endParaRPr lang="en-US" altLang="en-US"/>
          </a:p>
          <a:p>
            <a:pPr eaLnBrk="1" hangingPunct="1">
              <a:lnSpc>
                <a:spcPct val="80000"/>
              </a:lnSpc>
            </a:pPr>
            <a:endParaRPr lang="en-US" altLang="en-US" sz="2000"/>
          </a:p>
          <a:p>
            <a:pPr eaLnBrk="1" hangingPunct="1">
              <a:lnSpc>
                <a:spcPct val="80000"/>
              </a:lnSpc>
            </a:pPr>
            <a:endParaRPr lang="en-US" altLang="en-US" sz="2000"/>
          </a:p>
        </p:txBody>
      </p:sp>
      <p:sp>
        <p:nvSpPr>
          <p:cNvPr id="3" name="Content Placeholder 2">
            <a:extLst>
              <a:ext uri="{FF2B5EF4-FFF2-40B4-BE49-F238E27FC236}">
                <a16:creationId xmlns:a16="http://schemas.microsoft.com/office/drawing/2014/main" id="{A3718549-9368-42E0-9D5C-410827BAB577}"/>
              </a:ext>
            </a:extLst>
          </p:cNvPr>
          <p:cNvSpPr>
            <a:spLocks noGrp="1"/>
          </p:cNvSpPr>
          <p:nvPr>
            <p:ph sz="half" idx="2"/>
          </p:nvPr>
        </p:nvSpPr>
        <p:spPr>
          <a:xfrm>
            <a:off x="827088" y="1981200"/>
            <a:ext cx="7631112" cy="4724400"/>
          </a:xfrm>
        </p:spPr>
        <p:txBody>
          <a:bodyPr/>
          <a:lstStyle/>
          <a:p>
            <a:pPr>
              <a:defRPr/>
            </a:pPr>
            <a:endParaRPr lang="en-GB" dirty="0"/>
          </a:p>
          <a:p>
            <a:pPr marL="0" indent="0">
              <a:buFont typeface="Wingdings" panose="05000000000000000000" pitchFamily="2" charset="2"/>
              <a:buNone/>
              <a:defRPr/>
            </a:pPr>
            <a:endParaRPr lang="en-GB" dirty="0"/>
          </a:p>
          <a:p>
            <a:pPr marL="0" indent="0">
              <a:buFont typeface="Wingdings" panose="05000000000000000000" pitchFamily="2" charset="2"/>
              <a:buNone/>
              <a:defRPr/>
            </a:pPr>
            <a:r>
              <a:rPr lang="en-GB" b="1" dirty="0"/>
              <a:t>Attention Deficit Hyperactivity Disorder.</a:t>
            </a:r>
          </a:p>
          <a:p>
            <a:pPr marL="0" indent="0">
              <a:buFont typeface="Wingdings" panose="05000000000000000000" pitchFamily="2" charset="2"/>
              <a:buNone/>
              <a:defRPr/>
            </a:pPr>
            <a:endParaRPr lang="en-GB" dirty="0"/>
          </a:p>
          <a:p>
            <a:pPr marL="0" indent="0">
              <a:buFont typeface="Wingdings" panose="05000000000000000000" pitchFamily="2" charset="2"/>
              <a:buNone/>
              <a:defRPr/>
            </a:pPr>
            <a:r>
              <a:rPr lang="en-GB" dirty="0"/>
              <a:t>Emma Harrison </a:t>
            </a:r>
          </a:p>
          <a:p>
            <a:pPr marL="0" indent="0">
              <a:buFont typeface="Wingdings" panose="05000000000000000000" pitchFamily="2" charset="2"/>
              <a:buNone/>
              <a:defRPr/>
            </a:pPr>
            <a:r>
              <a:rPr lang="en-GB" dirty="0"/>
              <a:t>Social, Emotional and Mental Health.</a:t>
            </a:r>
          </a:p>
        </p:txBody>
      </p:sp>
      <p:sp>
        <p:nvSpPr>
          <p:cNvPr id="8197" name="Rectangle 10">
            <a:extLst>
              <a:ext uri="{FF2B5EF4-FFF2-40B4-BE49-F238E27FC236}">
                <a16:creationId xmlns:a16="http://schemas.microsoft.com/office/drawing/2014/main" id="{0970990B-F095-47AC-9444-55E4179F3B01}"/>
              </a:ext>
            </a:extLst>
          </p:cNvPr>
          <p:cNvSpPr>
            <a:spLocks noGrp="1" noChangeArrowheads="1"/>
          </p:cNvSpPr>
          <p:nvPr>
            <p:ph type="ftr" sz="quarter" idx="11"/>
          </p:nvPr>
        </p:nvSpPr>
        <p:spPr>
          <a:xfrm>
            <a:off x="-1611313" y="5562600"/>
            <a:ext cx="7631113" cy="1143000"/>
          </a:xfrm>
          <a:noFill/>
        </p:spPr>
        <p:txBody>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en-GB" altLang="en-US" sz="2400"/>
              <a:t>             </a:t>
            </a:r>
          </a:p>
        </p:txBody>
      </p:sp>
      <p:pic>
        <p:nvPicPr>
          <p:cNvPr id="8198" name="Recorded Sound">
            <a:hlinkClick r:id="" action="ppaction://media"/>
            <a:extLst>
              <a:ext uri="{FF2B5EF4-FFF2-40B4-BE49-F238E27FC236}">
                <a16:creationId xmlns:a16="http://schemas.microsoft.com/office/drawing/2014/main" id="{1DA0AF78-2738-4BDA-844D-2908E3E9702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Audio 3">
            <a:hlinkClick r:id="" action="ppaction://media"/>
            <a:extLst>
              <a:ext uri="{FF2B5EF4-FFF2-40B4-BE49-F238E27FC236}">
                <a16:creationId xmlns:a16="http://schemas.microsoft.com/office/drawing/2014/main" id="{37911C5E-84F7-4E5C-B9E5-2D714D1493F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Audio 1">
            <a:hlinkClick r:id="" action="ppaction://media"/>
            <a:extLst>
              <a:ext uri="{FF2B5EF4-FFF2-40B4-BE49-F238E27FC236}">
                <a16:creationId xmlns:a16="http://schemas.microsoft.com/office/drawing/2014/main" id="{10F0CBAB-BFF1-4F00-94F2-186A2FE4E93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6DD787EA-3816-4A23-9689-0C823E8BF0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151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3">
            <a:extLst>
              <a:ext uri="{FF2B5EF4-FFF2-40B4-BE49-F238E27FC236}">
                <a16:creationId xmlns:a16="http://schemas.microsoft.com/office/drawing/2014/main" id="{9CC00DB1-EA43-4790-BFBB-1DD22BE3AEB0}"/>
              </a:ext>
            </a:extLst>
          </p:cNvPr>
          <p:cNvSpPr>
            <a:spLocks noGrp="1"/>
          </p:cNvSpPr>
          <p:nvPr>
            <p:ph type="title"/>
          </p:nvPr>
        </p:nvSpPr>
        <p:spPr/>
        <p:txBody>
          <a:bodyPr/>
          <a:lstStyle/>
          <a:p>
            <a:r>
              <a:rPr lang="en-GB" altLang="en-US"/>
              <a:t>Different profiles of ADHD</a:t>
            </a:r>
          </a:p>
        </p:txBody>
      </p:sp>
      <p:sp>
        <p:nvSpPr>
          <p:cNvPr id="5" name="Content Placeholder 4">
            <a:extLst>
              <a:ext uri="{FF2B5EF4-FFF2-40B4-BE49-F238E27FC236}">
                <a16:creationId xmlns:a16="http://schemas.microsoft.com/office/drawing/2014/main" id="{A2648A17-5470-4F5D-9504-3B3249DC8DED}"/>
              </a:ext>
            </a:extLst>
          </p:cNvPr>
          <p:cNvSpPr>
            <a:spLocks noGrp="1"/>
          </p:cNvSpPr>
          <p:nvPr>
            <p:ph idx="1"/>
          </p:nvPr>
        </p:nvSpPr>
        <p:spPr/>
        <p:txBody>
          <a:bodyPr/>
          <a:lstStyle/>
          <a:p>
            <a:pPr marL="0" indent="0">
              <a:buFont typeface="Wingdings" panose="05000000000000000000" pitchFamily="2" charset="2"/>
              <a:buNone/>
              <a:defRPr/>
            </a:pPr>
            <a:r>
              <a:rPr lang="en-GB" u="sng" dirty="0"/>
              <a:t>Inattention</a:t>
            </a:r>
          </a:p>
          <a:p>
            <a:pPr>
              <a:defRPr/>
            </a:pPr>
            <a:r>
              <a:rPr lang="en-GB" sz="2000" dirty="0"/>
              <a:t>Six or more symptoms up to the age of 16 years</a:t>
            </a:r>
          </a:p>
          <a:p>
            <a:pPr>
              <a:defRPr/>
            </a:pPr>
            <a:r>
              <a:rPr lang="en-GB" sz="2000" dirty="0"/>
              <a:t>Five or more symptoms for adolescents up to the age of 17, older or adults</a:t>
            </a:r>
          </a:p>
          <a:p>
            <a:pPr>
              <a:defRPr/>
            </a:pPr>
            <a:r>
              <a:rPr lang="en-GB" sz="2000" dirty="0"/>
              <a:t>Symptoms of inattention have been present for at least 6 months</a:t>
            </a:r>
          </a:p>
          <a:p>
            <a:pPr>
              <a:defRPr/>
            </a:pPr>
            <a:r>
              <a:rPr lang="en-GB" sz="2000" dirty="0"/>
              <a:t>Symptoms of inattention are inappropriate for the developmental level</a:t>
            </a:r>
          </a:p>
          <a:p>
            <a:pPr>
              <a:defRPr/>
            </a:pPr>
            <a:endParaRPr lang="en-GB" sz="2000" dirty="0"/>
          </a:p>
          <a:p>
            <a:pPr>
              <a:defRPr/>
            </a:pPr>
            <a:endParaRPr lang="en-GB" dirty="0"/>
          </a:p>
          <a:p>
            <a:pPr>
              <a:defRPr/>
            </a:pPr>
            <a:endParaRPr lang="en-GB" dirty="0"/>
          </a:p>
        </p:txBody>
      </p:sp>
      <p:pic>
        <p:nvPicPr>
          <p:cNvPr id="21508" name="Audio 2">
            <a:hlinkClick r:id="" action="ppaction://media"/>
            <a:extLst>
              <a:ext uri="{FF2B5EF4-FFF2-40B4-BE49-F238E27FC236}">
                <a16:creationId xmlns:a16="http://schemas.microsoft.com/office/drawing/2014/main" id="{D970214B-D166-43A8-87CA-26221950EA1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Audio 1">
            <a:hlinkClick r:id="" action="ppaction://media"/>
            <a:extLst>
              <a:ext uri="{FF2B5EF4-FFF2-40B4-BE49-F238E27FC236}">
                <a16:creationId xmlns:a16="http://schemas.microsoft.com/office/drawing/2014/main" id="{AE6B25D4-BF67-48E3-A4E8-DEAB02004C5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F2F6DBB7-B488-4A17-9250-0AE5A76904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883"/>
    </mc:Choice>
    <mc:Fallback xmlns="">
      <p:transition spd="slow" advTm="61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a:extLst>
              <a:ext uri="{FF2B5EF4-FFF2-40B4-BE49-F238E27FC236}">
                <a16:creationId xmlns:a16="http://schemas.microsoft.com/office/drawing/2014/main" id="{FE63787C-8DE7-48FA-8870-949297508197}"/>
              </a:ext>
            </a:extLst>
          </p:cNvPr>
          <p:cNvSpPr>
            <a:spLocks noChangeArrowheads="1"/>
          </p:cNvSpPr>
          <p:nvPr/>
        </p:nvSpPr>
        <p:spPr bwMode="auto">
          <a:xfrm>
            <a:off x="900113" y="1582738"/>
            <a:ext cx="80645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endParaRPr lang="en-GB" altLang="en-US" sz="1800"/>
          </a:p>
          <a:p>
            <a:pPr>
              <a:spcBef>
                <a:spcPct val="0"/>
              </a:spcBef>
              <a:buClrTx/>
              <a:buSzTx/>
              <a:buFontTx/>
              <a:buNone/>
            </a:pPr>
            <a:endParaRPr lang="en-GB" altLang="en-US" sz="1800"/>
          </a:p>
          <a:p>
            <a:pPr>
              <a:spcBef>
                <a:spcPct val="0"/>
              </a:spcBef>
              <a:buClrTx/>
              <a:buSzTx/>
              <a:buFontTx/>
              <a:buNone/>
            </a:pPr>
            <a:endParaRPr lang="en-GB" altLang="en-US" sz="1800"/>
          </a:p>
          <a:p>
            <a:pPr>
              <a:spcBef>
                <a:spcPct val="0"/>
              </a:spcBef>
              <a:buClrTx/>
              <a:buSzTx/>
              <a:buFontTx/>
              <a:buNone/>
            </a:pPr>
            <a:endParaRPr lang="en-GB" altLang="en-US" sz="1800"/>
          </a:p>
          <a:p>
            <a:pPr>
              <a:spcBef>
                <a:spcPct val="0"/>
              </a:spcBef>
              <a:buClrTx/>
              <a:buSzTx/>
              <a:buFontTx/>
              <a:buNone/>
            </a:pPr>
            <a:r>
              <a:rPr lang="en-GB" altLang="en-US" sz="2000"/>
              <a:t>Does not always give close attention to details or makes careless mistakes in schoolwork, at work, or with other activities.</a:t>
            </a:r>
          </a:p>
          <a:p>
            <a:pPr>
              <a:spcBef>
                <a:spcPct val="0"/>
              </a:spcBef>
              <a:buClrTx/>
              <a:buSzTx/>
              <a:buFontTx/>
              <a:buNone/>
            </a:pPr>
            <a:endParaRPr lang="en-GB" altLang="en-US" sz="2000"/>
          </a:p>
          <a:p>
            <a:pPr>
              <a:spcBef>
                <a:spcPct val="0"/>
              </a:spcBef>
              <a:buClrTx/>
              <a:buSzTx/>
              <a:buFontTx/>
              <a:buNone/>
            </a:pPr>
            <a:r>
              <a:rPr lang="en-GB" altLang="en-US" sz="2000"/>
              <a:t>Has trouble holding attention on tasks or play activities.</a:t>
            </a:r>
          </a:p>
          <a:p>
            <a:pPr>
              <a:spcBef>
                <a:spcPct val="0"/>
              </a:spcBef>
              <a:buClrTx/>
              <a:buSzTx/>
              <a:buFontTx/>
              <a:buNone/>
            </a:pPr>
            <a:endParaRPr lang="en-GB" altLang="en-US" sz="2000"/>
          </a:p>
          <a:p>
            <a:pPr>
              <a:spcBef>
                <a:spcPct val="0"/>
              </a:spcBef>
              <a:buClrTx/>
              <a:buSzTx/>
              <a:buFontTx/>
              <a:buNone/>
            </a:pPr>
            <a:r>
              <a:rPr lang="en-GB" altLang="en-US" sz="2000"/>
              <a:t>Maybe be listening even if does not appear to be</a:t>
            </a:r>
          </a:p>
          <a:p>
            <a:pPr>
              <a:spcBef>
                <a:spcPct val="0"/>
              </a:spcBef>
              <a:buClrTx/>
              <a:buSzTx/>
              <a:buFontTx/>
              <a:buNone/>
            </a:pPr>
            <a:endParaRPr lang="en-GB" altLang="en-US" sz="2000"/>
          </a:p>
          <a:p>
            <a:pPr>
              <a:spcBef>
                <a:spcPct val="0"/>
              </a:spcBef>
              <a:buClrTx/>
              <a:buSzTx/>
              <a:buFontTx/>
              <a:buNone/>
            </a:pPr>
            <a:r>
              <a:rPr lang="en-GB" altLang="en-US" sz="2000"/>
              <a:t>Does not follow through on instructions and fails to finish schoolwork, chores, or duties in the workplace (e.g, loses focus, side-tracked).</a:t>
            </a:r>
          </a:p>
          <a:p>
            <a:pPr>
              <a:spcBef>
                <a:spcPct val="0"/>
              </a:spcBef>
              <a:buClrTx/>
              <a:buSzTx/>
              <a:buFontTx/>
              <a:buNone/>
            </a:pPr>
            <a:endParaRPr lang="en-GB" altLang="en-US" sz="2000"/>
          </a:p>
          <a:p>
            <a:pPr>
              <a:spcBef>
                <a:spcPct val="0"/>
              </a:spcBef>
              <a:buClrTx/>
              <a:buSzTx/>
              <a:buFontTx/>
              <a:buNone/>
            </a:pPr>
            <a:r>
              <a:rPr lang="en-GB" altLang="en-US" sz="2000"/>
              <a:t>Often has trouble organising tasks and activities.</a:t>
            </a:r>
          </a:p>
        </p:txBody>
      </p:sp>
      <p:sp>
        <p:nvSpPr>
          <p:cNvPr id="22531" name="Title 4">
            <a:extLst>
              <a:ext uri="{FF2B5EF4-FFF2-40B4-BE49-F238E27FC236}">
                <a16:creationId xmlns:a16="http://schemas.microsoft.com/office/drawing/2014/main" id="{F0197C09-A00F-4EFC-8228-EC82D18A8948}"/>
              </a:ext>
            </a:extLst>
          </p:cNvPr>
          <p:cNvSpPr>
            <a:spLocks noGrp="1"/>
          </p:cNvSpPr>
          <p:nvPr>
            <p:ph type="title" idx="4294967295"/>
          </p:nvPr>
        </p:nvSpPr>
        <p:spPr>
          <a:xfrm>
            <a:off x="1219200" y="762000"/>
            <a:ext cx="7924800" cy="1143000"/>
          </a:xfrm>
        </p:spPr>
        <p:txBody>
          <a:bodyPr/>
          <a:lstStyle/>
          <a:p>
            <a:r>
              <a:rPr lang="en-GB" altLang="en-US"/>
              <a:t>Profile of inattention</a:t>
            </a:r>
          </a:p>
        </p:txBody>
      </p:sp>
      <p:pic>
        <p:nvPicPr>
          <p:cNvPr id="22532" name="Audio 2">
            <a:hlinkClick r:id="" action="ppaction://media"/>
            <a:extLst>
              <a:ext uri="{FF2B5EF4-FFF2-40B4-BE49-F238E27FC236}">
                <a16:creationId xmlns:a16="http://schemas.microsoft.com/office/drawing/2014/main" id="{C910EB2D-0AD5-45E7-925F-376BEB88D05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Audio 1">
            <a:hlinkClick r:id="" action="ppaction://media"/>
            <a:extLst>
              <a:ext uri="{FF2B5EF4-FFF2-40B4-BE49-F238E27FC236}">
                <a16:creationId xmlns:a16="http://schemas.microsoft.com/office/drawing/2014/main" id="{7ED1C400-CD4E-4BEF-9F87-A3718EF4FC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FEC29840-E840-4DA8-9106-F9344ED5B6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072"/>
    </mc:Choice>
    <mc:Fallback xmlns="">
      <p:transition spd="slow" advTm="56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a:extLst>
              <a:ext uri="{FF2B5EF4-FFF2-40B4-BE49-F238E27FC236}">
                <a16:creationId xmlns:a16="http://schemas.microsoft.com/office/drawing/2014/main" id="{E9545D87-DDEB-4DD4-A669-C51535244A04}"/>
              </a:ext>
            </a:extLst>
          </p:cNvPr>
          <p:cNvSpPr>
            <a:spLocks noChangeArrowheads="1"/>
          </p:cNvSpPr>
          <p:nvPr/>
        </p:nvSpPr>
        <p:spPr bwMode="auto">
          <a:xfrm>
            <a:off x="971550" y="-771525"/>
            <a:ext cx="8172450" cy="710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endParaRPr lang="en-GB" altLang="en-US" sz="1800"/>
          </a:p>
          <a:p>
            <a:pPr>
              <a:spcBef>
                <a:spcPct val="0"/>
              </a:spcBef>
              <a:buClrTx/>
              <a:buSzTx/>
              <a:buFontTx/>
              <a:buNone/>
            </a:pPr>
            <a:endParaRPr lang="en-GB" altLang="en-US" sz="1800"/>
          </a:p>
          <a:p>
            <a:pPr>
              <a:spcBef>
                <a:spcPct val="0"/>
              </a:spcBef>
              <a:buClrTx/>
              <a:buSzTx/>
              <a:buFontTx/>
              <a:buNone/>
            </a:pPr>
            <a:endParaRPr lang="en-GB" altLang="en-US" sz="1800"/>
          </a:p>
          <a:p>
            <a:pPr>
              <a:spcBef>
                <a:spcPct val="0"/>
              </a:spcBef>
              <a:buClrTx/>
              <a:buSzTx/>
              <a:buFontTx/>
              <a:buNone/>
            </a:pPr>
            <a:endParaRPr lang="en-GB" altLang="en-US" sz="1800"/>
          </a:p>
          <a:p>
            <a:pPr>
              <a:spcBef>
                <a:spcPct val="0"/>
              </a:spcBef>
              <a:buClrTx/>
              <a:buSzTx/>
              <a:buFontTx/>
              <a:buNone/>
            </a:pPr>
            <a:endParaRPr lang="en-GB" altLang="en-US" sz="1800"/>
          </a:p>
          <a:p>
            <a:pPr>
              <a:spcBef>
                <a:spcPct val="0"/>
              </a:spcBef>
              <a:buClrTx/>
              <a:buSzTx/>
              <a:buFontTx/>
              <a:buNone/>
            </a:pPr>
            <a:endParaRPr lang="en-GB" altLang="en-US" sz="1800"/>
          </a:p>
          <a:p>
            <a:pPr>
              <a:spcBef>
                <a:spcPct val="0"/>
              </a:spcBef>
              <a:buClrTx/>
              <a:buSzTx/>
              <a:buFontTx/>
              <a:buNone/>
            </a:pPr>
            <a:endParaRPr lang="en-GB" altLang="en-US" sz="1800"/>
          </a:p>
          <a:p>
            <a:pPr>
              <a:spcBef>
                <a:spcPct val="0"/>
              </a:spcBef>
              <a:buClrTx/>
              <a:buSzTx/>
              <a:buFontTx/>
              <a:buNone/>
            </a:pPr>
            <a:endParaRPr lang="en-GB" altLang="en-US" sz="1800"/>
          </a:p>
          <a:p>
            <a:pPr>
              <a:spcBef>
                <a:spcPct val="0"/>
              </a:spcBef>
              <a:buClrTx/>
              <a:buSzTx/>
              <a:buFontTx/>
              <a:buNone/>
            </a:pPr>
            <a:endParaRPr lang="en-GB" altLang="en-US" sz="1800"/>
          </a:p>
          <a:p>
            <a:pPr>
              <a:spcBef>
                <a:spcPct val="0"/>
              </a:spcBef>
              <a:buClrTx/>
              <a:buSzTx/>
              <a:buFontTx/>
              <a:buNone/>
            </a:pPr>
            <a:endParaRPr lang="en-GB" altLang="en-US" sz="1800"/>
          </a:p>
          <a:p>
            <a:pPr>
              <a:spcBef>
                <a:spcPct val="0"/>
              </a:spcBef>
              <a:buClrTx/>
              <a:buSzTx/>
              <a:buFontTx/>
              <a:buNone/>
            </a:pPr>
            <a:endParaRPr lang="en-GB" altLang="en-US" sz="1800"/>
          </a:p>
          <a:p>
            <a:pPr>
              <a:spcBef>
                <a:spcPct val="0"/>
              </a:spcBef>
              <a:buClrTx/>
              <a:buSzTx/>
              <a:buFontTx/>
              <a:buNone/>
            </a:pPr>
            <a:endParaRPr lang="en-GB" altLang="en-US" sz="1800"/>
          </a:p>
          <a:p>
            <a:pPr>
              <a:spcBef>
                <a:spcPct val="0"/>
              </a:spcBef>
              <a:buClrTx/>
              <a:buSzTx/>
              <a:buFontTx/>
              <a:buNone/>
            </a:pPr>
            <a:r>
              <a:rPr lang="en-GB" altLang="en-US" sz="2000"/>
              <a:t>  Often avoids, dislikes, or is reluctant to do tasks that require mental effort over a long period of time (such as schoolwork or homework)</a:t>
            </a:r>
          </a:p>
          <a:p>
            <a:pPr>
              <a:spcBef>
                <a:spcPct val="0"/>
              </a:spcBef>
              <a:buClrTx/>
              <a:buSzTx/>
              <a:buFontTx/>
              <a:buNone/>
            </a:pPr>
            <a:endParaRPr lang="en-GB" altLang="en-US" sz="2000"/>
          </a:p>
          <a:p>
            <a:pPr>
              <a:spcBef>
                <a:spcPct val="0"/>
              </a:spcBef>
              <a:buClrTx/>
              <a:buSzTx/>
              <a:buFontTx/>
              <a:buNone/>
            </a:pPr>
            <a:r>
              <a:rPr lang="en-GB" altLang="en-US" sz="2000"/>
              <a:t>Often loses things necessary for tasks and activities (e.g. school materials, pencils, books, tools, wallets, keys, paperwork, eyeglasses, mobile telephones)</a:t>
            </a:r>
          </a:p>
          <a:p>
            <a:pPr>
              <a:spcBef>
                <a:spcPct val="0"/>
              </a:spcBef>
              <a:buClrTx/>
              <a:buSzTx/>
              <a:buFontTx/>
              <a:buNone/>
            </a:pPr>
            <a:endParaRPr lang="en-GB" altLang="en-US" sz="2000"/>
          </a:p>
          <a:p>
            <a:pPr>
              <a:spcBef>
                <a:spcPct val="0"/>
              </a:spcBef>
              <a:buClrTx/>
              <a:buSzTx/>
              <a:buFontTx/>
              <a:buNone/>
            </a:pPr>
            <a:r>
              <a:rPr lang="en-GB" altLang="en-US" sz="2000"/>
              <a:t>Is often easily distracted</a:t>
            </a:r>
          </a:p>
          <a:p>
            <a:pPr>
              <a:spcBef>
                <a:spcPct val="0"/>
              </a:spcBef>
              <a:buClrTx/>
              <a:buSzTx/>
              <a:buFontTx/>
              <a:buNone/>
            </a:pPr>
            <a:endParaRPr lang="en-GB" altLang="en-US" sz="2000"/>
          </a:p>
          <a:p>
            <a:pPr>
              <a:spcBef>
                <a:spcPct val="0"/>
              </a:spcBef>
              <a:buClrTx/>
              <a:buSzTx/>
              <a:buFontTx/>
              <a:buNone/>
            </a:pPr>
            <a:r>
              <a:rPr lang="en-GB" altLang="en-US" sz="2000"/>
              <a:t>Is often forgetful in daily activities</a:t>
            </a:r>
          </a:p>
          <a:p>
            <a:pPr>
              <a:spcBef>
                <a:spcPct val="0"/>
              </a:spcBef>
              <a:buClrTx/>
              <a:buSzTx/>
              <a:buFontTx/>
              <a:buNone/>
            </a:pPr>
            <a:endParaRPr lang="en-GB" altLang="en-US" sz="2000"/>
          </a:p>
          <a:p>
            <a:pPr>
              <a:spcBef>
                <a:spcPct val="0"/>
              </a:spcBef>
              <a:buClrTx/>
              <a:buSzTx/>
              <a:buFontTx/>
              <a:buNone/>
            </a:pPr>
            <a:r>
              <a:rPr lang="en-GB" altLang="en-US" sz="2000"/>
              <a:t>May also hyper focus at times</a:t>
            </a:r>
          </a:p>
        </p:txBody>
      </p:sp>
      <p:pic>
        <p:nvPicPr>
          <p:cNvPr id="23555" name="Audio 2">
            <a:hlinkClick r:id="" action="ppaction://media"/>
            <a:extLst>
              <a:ext uri="{FF2B5EF4-FFF2-40B4-BE49-F238E27FC236}">
                <a16:creationId xmlns:a16="http://schemas.microsoft.com/office/drawing/2014/main" id="{76451DD3-42DE-46C4-A671-2CFF3EF0963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Audio 1">
            <a:hlinkClick r:id="" action="ppaction://media"/>
            <a:extLst>
              <a:ext uri="{FF2B5EF4-FFF2-40B4-BE49-F238E27FC236}">
                <a16:creationId xmlns:a16="http://schemas.microsoft.com/office/drawing/2014/main" id="{B8B0AADF-6AA7-4D85-889C-043C9661B60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8B0D5741-259E-491B-AB6E-A73DE2D984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8219"/>
    </mc:Choice>
    <mc:Fallback xmlns="">
      <p:transition spd="slow" advTm="88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8D220F-AF03-434A-97F7-9E303B665C19}"/>
              </a:ext>
            </a:extLst>
          </p:cNvPr>
          <p:cNvSpPr/>
          <p:nvPr/>
        </p:nvSpPr>
        <p:spPr>
          <a:xfrm>
            <a:off x="971550" y="2136775"/>
            <a:ext cx="8172450" cy="3538538"/>
          </a:xfrm>
          <a:prstGeom prst="rect">
            <a:avLst/>
          </a:prstGeom>
        </p:spPr>
        <p:txBody>
          <a:bodyPr>
            <a:spAutoFit/>
          </a:bodyPr>
          <a:lstStyle/>
          <a:p>
            <a:pPr>
              <a:defRPr/>
            </a:pPr>
            <a:endParaRPr lang="en-GB" dirty="0"/>
          </a:p>
          <a:p>
            <a:pPr>
              <a:defRPr/>
            </a:pPr>
            <a:r>
              <a:rPr lang="en-GB" sz="2800" u="sng" dirty="0"/>
              <a:t>Hyperactivity and Impulsivity</a:t>
            </a:r>
          </a:p>
          <a:p>
            <a:pPr>
              <a:defRPr/>
            </a:pPr>
            <a:endParaRPr lang="en-GB" dirty="0"/>
          </a:p>
          <a:p>
            <a:pPr marL="342900" indent="-342900">
              <a:buFont typeface="Arial" panose="020B0604020202020204" pitchFamily="34" charset="0"/>
              <a:buChar char="•"/>
              <a:defRPr/>
            </a:pPr>
            <a:r>
              <a:rPr lang="en-GB" sz="2000" dirty="0"/>
              <a:t>Six or more symptoms of hyperactivity-impulsivity for children up to age 16 years</a:t>
            </a:r>
          </a:p>
          <a:p>
            <a:pPr marL="342900" indent="-342900">
              <a:buFont typeface="Arial" panose="020B0604020202020204" pitchFamily="34" charset="0"/>
              <a:buChar char="•"/>
              <a:defRPr/>
            </a:pPr>
            <a:endParaRPr lang="en-GB" sz="2000" dirty="0"/>
          </a:p>
          <a:p>
            <a:pPr marL="342900" indent="-342900">
              <a:buFont typeface="Arial" panose="020B0604020202020204" pitchFamily="34" charset="0"/>
              <a:buChar char="•"/>
              <a:defRPr/>
            </a:pPr>
            <a:r>
              <a:rPr lang="en-GB" sz="2000" dirty="0"/>
              <a:t>Five or more for adolescents age 17 years and older and adults</a:t>
            </a:r>
          </a:p>
          <a:p>
            <a:pPr marL="342900" indent="-342900">
              <a:buFont typeface="Arial" panose="020B0604020202020204" pitchFamily="34" charset="0"/>
              <a:buChar char="•"/>
              <a:defRPr/>
            </a:pPr>
            <a:endParaRPr lang="en-GB" sz="2000" dirty="0"/>
          </a:p>
          <a:p>
            <a:pPr marL="342900" indent="-342900">
              <a:buFont typeface="Arial" panose="020B0604020202020204" pitchFamily="34" charset="0"/>
              <a:buChar char="•"/>
              <a:defRPr/>
            </a:pPr>
            <a:r>
              <a:rPr lang="en-GB" sz="2000" dirty="0"/>
              <a:t>Symptoms of hyperactivity-impulsivity have been present for at least 6 months to an extent that is disruptive and inappropriate for the person’s developmental level</a:t>
            </a:r>
          </a:p>
        </p:txBody>
      </p:sp>
      <p:pic>
        <p:nvPicPr>
          <p:cNvPr id="24579" name="Audio 3">
            <a:hlinkClick r:id="" action="ppaction://media"/>
            <a:extLst>
              <a:ext uri="{FF2B5EF4-FFF2-40B4-BE49-F238E27FC236}">
                <a16:creationId xmlns:a16="http://schemas.microsoft.com/office/drawing/2014/main" id="{C05CD1C7-3DBE-4AAA-A0A3-02B4A6497F8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Audio 4">
            <a:hlinkClick r:id="" action="ppaction://media"/>
            <a:extLst>
              <a:ext uri="{FF2B5EF4-FFF2-40B4-BE49-F238E27FC236}">
                <a16:creationId xmlns:a16="http://schemas.microsoft.com/office/drawing/2014/main" id="{8F1C7973-E996-4532-B40B-9B6979EE45B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D2247E62-7BE2-4C51-822C-F307ACEF21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0452"/>
    </mc:Choice>
    <mc:Fallback xmlns="">
      <p:transition spd="slow" advTm="180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a:extLst>
              <a:ext uri="{FF2B5EF4-FFF2-40B4-BE49-F238E27FC236}">
                <a16:creationId xmlns:a16="http://schemas.microsoft.com/office/drawing/2014/main" id="{28F74F9B-9B29-42AA-8059-3E8B8342299D}"/>
              </a:ext>
            </a:extLst>
          </p:cNvPr>
          <p:cNvSpPr>
            <a:spLocks noChangeArrowheads="1"/>
          </p:cNvSpPr>
          <p:nvPr/>
        </p:nvSpPr>
        <p:spPr bwMode="auto">
          <a:xfrm>
            <a:off x="971550" y="1028700"/>
            <a:ext cx="771525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en-GB" altLang="en-US" sz="3200" b="1"/>
              <a:t>Profile of Hyperactivity and Impulsivity</a:t>
            </a:r>
          </a:p>
          <a:p>
            <a:pPr>
              <a:spcBef>
                <a:spcPct val="0"/>
              </a:spcBef>
              <a:buClrTx/>
              <a:buSzTx/>
              <a:buFontTx/>
              <a:buNone/>
            </a:pPr>
            <a:endParaRPr lang="en-GB" altLang="en-US" sz="1800"/>
          </a:p>
          <a:p>
            <a:pPr>
              <a:spcBef>
                <a:spcPct val="0"/>
              </a:spcBef>
              <a:buClrTx/>
              <a:buSzTx/>
              <a:buFontTx/>
              <a:buNone/>
            </a:pPr>
            <a:endParaRPr lang="en-GB" altLang="en-US" sz="1800"/>
          </a:p>
          <a:p>
            <a:pPr>
              <a:spcBef>
                <a:spcPct val="0"/>
              </a:spcBef>
              <a:buClrTx/>
              <a:buSzTx/>
              <a:buFontTx/>
              <a:buNone/>
            </a:pPr>
            <a:endParaRPr lang="en-GB" altLang="en-US" sz="2000"/>
          </a:p>
          <a:p>
            <a:pPr>
              <a:spcBef>
                <a:spcPct val="0"/>
              </a:spcBef>
              <a:buClrTx/>
              <a:buSzTx/>
              <a:buFontTx/>
              <a:buNone/>
            </a:pPr>
            <a:endParaRPr lang="en-GB" altLang="en-US" sz="2000"/>
          </a:p>
          <a:p>
            <a:pPr>
              <a:spcBef>
                <a:spcPct val="0"/>
              </a:spcBef>
              <a:buClrTx/>
              <a:buSzTx/>
              <a:buFontTx/>
              <a:buNone/>
            </a:pPr>
            <a:r>
              <a:rPr lang="en-GB" altLang="en-US" sz="2000"/>
              <a:t>Often fidgets with or taps hands or feet, or squirms in seat</a:t>
            </a:r>
          </a:p>
          <a:p>
            <a:pPr>
              <a:spcBef>
                <a:spcPct val="0"/>
              </a:spcBef>
              <a:buClrTx/>
              <a:buSzTx/>
              <a:buFontTx/>
              <a:buNone/>
            </a:pPr>
            <a:endParaRPr lang="en-GB" altLang="en-US" sz="2000"/>
          </a:p>
          <a:p>
            <a:pPr>
              <a:spcBef>
                <a:spcPct val="0"/>
              </a:spcBef>
              <a:buClrTx/>
              <a:buSzTx/>
              <a:buFontTx/>
              <a:buNone/>
            </a:pPr>
            <a:r>
              <a:rPr lang="en-GB" altLang="en-US" sz="2000"/>
              <a:t>Leaves seat in situations when remaining seated is expected</a:t>
            </a:r>
          </a:p>
          <a:p>
            <a:pPr>
              <a:spcBef>
                <a:spcPct val="0"/>
              </a:spcBef>
              <a:buClrTx/>
              <a:buSzTx/>
              <a:buFontTx/>
              <a:buNone/>
            </a:pPr>
            <a:endParaRPr lang="en-GB" altLang="en-US" sz="2000"/>
          </a:p>
          <a:p>
            <a:pPr>
              <a:spcBef>
                <a:spcPct val="0"/>
              </a:spcBef>
              <a:buClrTx/>
              <a:buSzTx/>
              <a:buFontTx/>
              <a:buNone/>
            </a:pPr>
            <a:r>
              <a:rPr lang="en-GB" altLang="en-US" sz="2000"/>
              <a:t>Often runs about or climbs in situations where it is not appropriate (adolescents or adults may be limited to feeling restless)</a:t>
            </a:r>
          </a:p>
          <a:p>
            <a:pPr>
              <a:spcBef>
                <a:spcPct val="0"/>
              </a:spcBef>
              <a:buClrTx/>
              <a:buSzTx/>
              <a:buFontTx/>
              <a:buNone/>
            </a:pPr>
            <a:endParaRPr lang="en-GB" altLang="en-US" sz="2000"/>
          </a:p>
          <a:p>
            <a:pPr>
              <a:spcBef>
                <a:spcPct val="0"/>
              </a:spcBef>
              <a:buClrTx/>
              <a:buSzTx/>
              <a:buFontTx/>
              <a:buNone/>
            </a:pPr>
            <a:r>
              <a:rPr lang="en-GB" altLang="en-US" sz="2000"/>
              <a:t>Unable to play or take part in leisure activities quietly</a:t>
            </a:r>
          </a:p>
          <a:p>
            <a:pPr>
              <a:spcBef>
                <a:spcPct val="0"/>
              </a:spcBef>
              <a:buClrTx/>
              <a:buSzTx/>
              <a:buFontTx/>
              <a:buNone/>
            </a:pPr>
            <a:endParaRPr lang="en-GB" altLang="en-US" sz="2000"/>
          </a:p>
          <a:p>
            <a:pPr>
              <a:spcBef>
                <a:spcPct val="0"/>
              </a:spcBef>
              <a:buClrTx/>
              <a:buSzTx/>
              <a:buFontTx/>
              <a:buNone/>
            </a:pPr>
            <a:r>
              <a:rPr lang="en-GB" altLang="en-US" sz="2000"/>
              <a:t>Is often ‘on the go’ acting as if ‘driven by a motor’</a:t>
            </a:r>
          </a:p>
        </p:txBody>
      </p:sp>
      <p:pic>
        <p:nvPicPr>
          <p:cNvPr id="26627" name="Audio 2">
            <a:hlinkClick r:id="" action="ppaction://media"/>
            <a:extLst>
              <a:ext uri="{FF2B5EF4-FFF2-40B4-BE49-F238E27FC236}">
                <a16:creationId xmlns:a16="http://schemas.microsoft.com/office/drawing/2014/main" id="{80C91B23-5326-4CE7-BD6B-3056BF9EF3C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Audio 1">
            <a:hlinkClick r:id="" action="ppaction://media"/>
            <a:extLst>
              <a:ext uri="{FF2B5EF4-FFF2-40B4-BE49-F238E27FC236}">
                <a16:creationId xmlns:a16="http://schemas.microsoft.com/office/drawing/2014/main" id="{920D111E-8356-4422-9055-2415490785B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90A59952-D813-4206-B8A6-0170E8CF0F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8308"/>
    </mc:Choice>
    <mc:Fallback xmlns="">
      <p:transition spd="slow" advTm="118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a:extLst>
              <a:ext uri="{FF2B5EF4-FFF2-40B4-BE49-F238E27FC236}">
                <a16:creationId xmlns:a16="http://schemas.microsoft.com/office/drawing/2014/main" id="{DF36E389-1080-4AD9-BCDB-F9427718E4CD}"/>
              </a:ext>
            </a:extLst>
          </p:cNvPr>
          <p:cNvSpPr>
            <a:spLocks noChangeArrowheads="1"/>
          </p:cNvSpPr>
          <p:nvPr/>
        </p:nvSpPr>
        <p:spPr bwMode="auto">
          <a:xfrm>
            <a:off x="755650" y="2551113"/>
            <a:ext cx="838835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en-GB" altLang="en-US" sz="2000"/>
              <a:t>Talks excessively</a:t>
            </a:r>
          </a:p>
          <a:p>
            <a:pPr>
              <a:spcBef>
                <a:spcPct val="0"/>
              </a:spcBef>
              <a:buClrTx/>
              <a:buSzTx/>
              <a:buFontTx/>
              <a:buNone/>
            </a:pPr>
            <a:endParaRPr lang="en-GB" altLang="en-US" sz="2000"/>
          </a:p>
          <a:p>
            <a:pPr>
              <a:spcBef>
                <a:spcPct val="0"/>
              </a:spcBef>
              <a:buClrTx/>
              <a:buSzTx/>
              <a:buFontTx/>
              <a:buNone/>
            </a:pPr>
            <a:r>
              <a:rPr lang="en-GB" altLang="en-US" sz="2000"/>
              <a:t>Blurts out an answer before a question has been completed</a:t>
            </a:r>
          </a:p>
          <a:p>
            <a:pPr>
              <a:spcBef>
                <a:spcPct val="0"/>
              </a:spcBef>
              <a:buClrTx/>
              <a:buSzTx/>
              <a:buFontTx/>
              <a:buNone/>
            </a:pPr>
            <a:endParaRPr lang="en-GB" altLang="en-US" sz="2000"/>
          </a:p>
          <a:p>
            <a:pPr>
              <a:spcBef>
                <a:spcPct val="0"/>
              </a:spcBef>
              <a:buClrTx/>
              <a:buSzTx/>
              <a:buFontTx/>
              <a:buNone/>
            </a:pPr>
            <a:r>
              <a:rPr lang="en-GB" altLang="en-US" sz="2000"/>
              <a:t>Often has trouble waiting their turn</a:t>
            </a:r>
          </a:p>
          <a:p>
            <a:pPr>
              <a:spcBef>
                <a:spcPct val="0"/>
              </a:spcBef>
              <a:buClrTx/>
              <a:buSzTx/>
              <a:buFontTx/>
              <a:buNone/>
            </a:pPr>
            <a:endParaRPr lang="en-GB" altLang="en-US" sz="2000"/>
          </a:p>
          <a:p>
            <a:pPr>
              <a:spcBef>
                <a:spcPct val="0"/>
              </a:spcBef>
              <a:buClrTx/>
              <a:buSzTx/>
              <a:buFontTx/>
              <a:buNone/>
            </a:pPr>
            <a:r>
              <a:rPr lang="en-GB" altLang="en-US" sz="2000"/>
              <a:t>Interrupts or intrudes on others (e.g, butts into conversations or games)</a:t>
            </a:r>
          </a:p>
        </p:txBody>
      </p:sp>
      <p:pic>
        <p:nvPicPr>
          <p:cNvPr id="27651" name="Audio 2">
            <a:hlinkClick r:id="" action="ppaction://media"/>
            <a:extLst>
              <a:ext uri="{FF2B5EF4-FFF2-40B4-BE49-F238E27FC236}">
                <a16:creationId xmlns:a16="http://schemas.microsoft.com/office/drawing/2014/main" id="{B28A6354-B8DA-40C2-83EE-368A8B43641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Audio 1">
            <a:hlinkClick r:id="" action="ppaction://media"/>
            <a:extLst>
              <a:ext uri="{FF2B5EF4-FFF2-40B4-BE49-F238E27FC236}">
                <a16:creationId xmlns:a16="http://schemas.microsoft.com/office/drawing/2014/main" id="{FB9EF232-447D-491F-A1C0-38098C8213E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a:extLst>
              <a:ext uri="{FF2B5EF4-FFF2-40B4-BE49-F238E27FC236}">
                <a16:creationId xmlns:a16="http://schemas.microsoft.com/office/drawing/2014/main" id="{D2AAADCA-072F-4E7A-9E81-CA35F08FFD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392"/>
    </mc:Choice>
    <mc:Fallback xmlns="">
      <p:transition spd="slow" advTm="45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61F5F-6414-4B34-83C0-15956CAAFFE3}"/>
              </a:ext>
            </a:extLst>
          </p:cNvPr>
          <p:cNvSpPr>
            <a:spLocks noGrp="1"/>
          </p:cNvSpPr>
          <p:nvPr>
            <p:ph type="title"/>
          </p:nvPr>
        </p:nvSpPr>
        <p:spPr/>
        <p:txBody>
          <a:bodyPr/>
          <a:lstStyle/>
          <a:p>
            <a:r>
              <a:rPr lang="en-GB" dirty="0"/>
              <a:t>Medication</a:t>
            </a:r>
          </a:p>
        </p:txBody>
      </p:sp>
      <p:sp>
        <p:nvSpPr>
          <p:cNvPr id="5" name="Content Placeholder 4">
            <a:extLst>
              <a:ext uri="{FF2B5EF4-FFF2-40B4-BE49-F238E27FC236}">
                <a16:creationId xmlns:a16="http://schemas.microsoft.com/office/drawing/2014/main" id="{9EE0522D-8448-456C-A869-B5DF2B076127}"/>
              </a:ext>
            </a:extLst>
          </p:cNvPr>
          <p:cNvSpPr>
            <a:spLocks noGrp="1"/>
          </p:cNvSpPr>
          <p:nvPr>
            <p:ph idx="1"/>
          </p:nvPr>
        </p:nvSpPr>
        <p:spPr/>
        <p:txBody>
          <a:bodyPr/>
          <a:lstStyle/>
          <a:p>
            <a:r>
              <a:rPr lang="en-GB" dirty="0"/>
              <a:t>Parental choice</a:t>
            </a:r>
          </a:p>
          <a:p>
            <a:r>
              <a:rPr lang="en-GB" dirty="0"/>
              <a:t>Consider the side effects</a:t>
            </a:r>
          </a:p>
          <a:p>
            <a:r>
              <a:rPr lang="en-GB" dirty="0"/>
              <a:t>Regular review</a:t>
            </a:r>
          </a:p>
        </p:txBody>
      </p:sp>
      <p:pic>
        <p:nvPicPr>
          <p:cNvPr id="6" name="Picture 5">
            <a:extLst>
              <a:ext uri="{FF2B5EF4-FFF2-40B4-BE49-F238E27FC236}">
                <a16:creationId xmlns:a16="http://schemas.microsoft.com/office/drawing/2014/main" id="{389BECE7-B4E6-442B-84F0-AE6D7180EA30}"/>
              </a:ext>
            </a:extLst>
          </p:cNvPr>
          <p:cNvPicPr>
            <a:picLocks noChangeAspect="1"/>
          </p:cNvPicPr>
          <p:nvPr/>
        </p:nvPicPr>
        <p:blipFill>
          <a:blip r:embed="rId4"/>
          <a:stretch>
            <a:fillRect/>
          </a:stretch>
        </p:blipFill>
        <p:spPr>
          <a:xfrm>
            <a:off x="5220072" y="4409930"/>
            <a:ext cx="2731245" cy="1676545"/>
          </a:xfrm>
          <a:prstGeom prst="rect">
            <a:avLst/>
          </a:prstGeom>
        </p:spPr>
      </p:pic>
      <p:pic>
        <p:nvPicPr>
          <p:cNvPr id="9" name="Audio 8">
            <a:hlinkClick r:id="" action="ppaction://media"/>
            <a:extLst>
              <a:ext uri="{FF2B5EF4-FFF2-40B4-BE49-F238E27FC236}">
                <a16:creationId xmlns:a16="http://schemas.microsoft.com/office/drawing/2014/main" id="{21537042-B5E3-44F9-94ED-9D43C887F1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36529667"/>
      </p:ext>
    </p:extLst>
  </p:cSld>
  <p:clrMapOvr>
    <a:masterClrMapping/>
  </p:clrMapOvr>
  <mc:AlternateContent xmlns:mc="http://schemas.openxmlformats.org/markup-compatibility/2006" xmlns:p14="http://schemas.microsoft.com/office/powerpoint/2010/main">
    <mc:Choice Requires="p14">
      <p:transition spd="slow" p14:dur="2000" advTm="169501"/>
    </mc:Choice>
    <mc:Fallback xmlns="">
      <p:transition spd="slow" advTm="169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a:extLst>
              <a:ext uri="{FF2B5EF4-FFF2-40B4-BE49-F238E27FC236}">
                <a16:creationId xmlns:a16="http://schemas.microsoft.com/office/drawing/2014/main" id="{C8772202-391F-4237-8A9E-3D5A4380E9A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8175" y="2349500"/>
            <a:ext cx="30480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Audio 2">
            <a:hlinkClick r:id="" action="ppaction://media"/>
            <a:extLst>
              <a:ext uri="{FF2B5EF4-FFF2-40B4-BE49-F238E27FC236}">
                <a16:creationId xmlns:a16="http://schemas.microsoft.com/office/drawing/2014/main" id="{D5D1AC6F-7740-407D-BDB6-6B7BE31322A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Audio 1">
            <a:hlinkClick r:id="" action="ppaction://media"/>
            <a:extLst>
              <a:ext uri="{FF2B5EF4-FFF2-40B4-BE49-F238E27FC236}">
                <a16:creationId xmlns:a16="http://schemas.microsoft.com/office/drawing/2014/main" id="{49D159C8-2B59-4916-9929-09F467D4951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B2B26C9E-D196-4EEF-84F6-ECB4FEFB9F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362"/>
    </mc:Choice>
    <mc:Fallback xmlns="">
      <p:transition spd="slow" advTm="45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a:extLst>
              <a:ext uri="{FF2B5EF4-FFF2-40B4-BE49-F238E27FC236}">
                <a16:creationId xmlns:a16="http://schemas.microsoft.com/office/drawing/2014/main" id="{86722719-24B7-4B2B-B3E0-A68973BF0A69}"/>
              </a:ext>
            </a:extLst>
          </p:cNvPr>
          <p:cNvSpPr>
            <a:spLocks noGrp="1" noChangeArrowheads="1"/>
          </p:cNvSpPr>
          <p:nvPr>
            <p:ph type="body" idx="1"/>
          </p:nvPr>
        </p:nvSpPr>
        <p:spPr>
          <a:xfrm>
            <a:off x="685800" y="2276475"/>
            <a:ext cx="7772400" cy="4581525"/>
          </a:xfrm>
        </p:spPr>
        <p:txBody>
          <a:bodyPr/>
          <a:lstStyle/>
          <a:p>
            <a:pPr marL="0" indent="0" eaLnBrk="1" hangingPunct="1">
              <a:buFont typeface="Wingdings" panose="05000000000000000000" pitchFamily="2" charset="2"/>
              <a:buNone/>
              <a:defRPr/>
            </a:pPr>
            <a:endParaRPr lang="en-US" altLang="en-US" dirty="0"/>
          </a:p>
          <a:p>
            <a:pPr lvl="2" eaLnBrk="1" hangingPunct="1">
              <a:defRPr/>
            </a:pPr>
            <a:r>
              <a:rPr lang="en-US" altLang="en-US" sz="2400" dirty="0"/>
              <a:t> Relationship problems</a:t>
            </a:r>
          </a:p>
          <a:p>
            <a:pPr lvl="2" eaLnBrk="1" hangingPunct="1">
              <a:defRPr/>
            </a:pPr>
            <a:r>
              <a:rPr lang="en-US" altLang="en-US" sz="2400" dirty="0"/>
              <a:t> Impact on learning, achievement, future prospects</a:t>
            </a:r>
          </a:p>
          <a:p>
            <a:pPr lvl="2" eaLnBrk="1" hangingPunct="1">
              <a:defRPr/>
            </a:pPr>
            <a:r>
              <a:rPr lang="en-US" altLang="en-US" sz="2400" dirty="0"/>
              <a:t> Distracted by sensory factors</a:t>
            </a:r>
          </a:p>
          <a:p>
            <a:pPr lvl="2" eaLnBrk="1" hangingPunct="1">
              <a:defRPr/>
            </a:pPr>
            <a:r>
              <a:rPr lang="en-US" altLang="en-US" sz="2400" dirty="0"/>
              <a:t> Impact on other areas of mental health</a:t>
            </a:r>
          </a:p>
          <a:p>
            <a:pPr lvl="2" eaLnBrk="1" hangingPunct="1">
              <a:defRPr/>
            </a:pPr>
            <a:r>
              <a:rPr lang="en-US" altLang="en-US" sz="2400" dirty="0"/>
              <a:t> Potential to reveal another diagnosis</a:t>
            </a:r>
          </a:p>
          <a:p>
            <a:pPr lvl="2" eaLnBrk="1" hangingPunct="1">
              <a:defRPr/>
            </a:pPr>
            <a:r>
              <a:rPr lang="en-US" altLang="en-US" sz="2400" dirty="0"/>
              <a:t> Any other difficulties?</a:t>
            </a:r>
          </a:p>
          <a:p>
            <a:pPr eaLnBrk="1" hangingPunct="1">
              <a:defRPr/>
            </a:pPr>
            <a:endParaRPr lang="en-GB" altLang="en-US" dirty="0"/>
          </a:p>
          <a:p>
            <a:pPr eaLnBrk="1" hangingPunct="1">
              <a:defRPr/>
            </a:pPr>
            <a:endParaRPr lang="en-GB" altLang="en-US" dirty="0"/>
          </a:p>
        </p:txBody>
      </p:sp>
      <p:sp>
        <p:nvSpPr>
          <p:cNvPr id="29699" name="Title 2">
            <a:extLst>
              <a:ext uri="{FF2B5EF4-FFF2-40B4-BE49-F238E27FC236}">
                <a16:creationId xmlns:a16="http://schemas.microsoft.com/office/drawing/2014/main" id="{2A34D151-3A99-4C96-8C1E-18A9620AB887}"/>
              </a:ext>
            </a:extLst>
          </p:cNvPr>
          <p:cNvSpPr>
            <a:spLocks noGrp="1" noChangeArrowheads="1"/>
          </p:cNvSpPr>
          <p:nvPr>
            <p:ph type="title"/>
          </p:nvPr>
        </p:nvSpPr>
        <p:spPr/>
        <p:txBody>
          <a:bodyPr/>
          <a:lstStyle/>
          <a:p>
            <a:r>
              <a:rPr lang="en-GB" altLang="en-US"/>
              <a:t>Secondary difficulties include</a:t>
            </a:r>
          </a:p>
        </p:txBody>
      </p:sp>
      <p:pic>
        <p:nvPicPr>
          <p:cNvPr id="29700" name="Audio 2">
            <a:hlinkClick r:id="" action="ppaction://media"/>
            <a:extLst>
              <a:ext uri="{FF2B5EF4-FFF2-40B4-BE49-F238E27FC236}">
                <a16:creationId xmlns:a16="http://schemas.microsoft.com/office/drawing/2014/main" id="{6B649DD7-FF16-4BEB-B7B1-4F5E7243F52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Audio 1">
            <a:hlinkClick r:id="" action="ppaction://media"/>
            <a:extLst>
              <a:ext uri="{FF2B5EF4-FFF2-40B4-BE49-F238E27FC236}">
                <a16:creationId xmlns:a16="http://schemas.microsoft.com/office/drawing/2014/main" id="{21BAA81D-C776-496F-8B23-BB6FF8FEADB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D17E34A7-3D0E-4022-ADD6-0C9FFD63C0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1171"/>
    </mc:Choice>
    <mc:Fallback xmlns="">
      <p:transition spd="slow" advTm="131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12" name="Rectangle 80">
            <a:extLst>
              <a:ext uri="{FF2B5EF4-FFF2-40B4-BE49-F238E27FC236}">
                <a16:creationId xmlns:a16="http://schemas.microsoft.com/office/drawing/2014/main" id="{1A76ECA6-2B8A-495B-9B71-AF516491E743}"/>
              </a:ext>
            </a:extLst>
          </p:cNvPr>
          <p:cNvSpPr>
            <a:spLocks noChangeArrowheads="1"/>
          </p:cNvSpPr>
          <p:nvPr/>
        </p:nvSpPr>
        <p:spPr bwMode="auto">
          <a:xfrm>
            <a:off x="2830513" y="1801813"/>
            <a:ext cx="1847850" cy="3395662"/>
          </a:xfrm>
          <a:prstGeom prst="rect">
            <a:avLst/>
          </a:prstGeom>
          <a:gradFill rotWithShape="1">
            <a:gsLst>
              <a:gs pos="0">
                <a:srgbClr val="FFFFFF">
                  <a:alpha val="0"/>
                </a:srgbClr>
              </a:gs>
              <a:gs pos="100000">
                <a:srgbClr val="D2E1F5"/>
              </a:gs>
            </a:gsLst>
            <a:lin ang="5400000" scaled="1"/>
          </a:gradFill>
          <a:ln>
            <a:noFill/>
          </a:ln>
          <a:extLst>
            <a:ext uri="{91240B29-F687-4F45-9708-019B960494DF}">
              <a14:hiddenLine xmlns:a14="http://schemas.microsoft.com/office/drawing/2010/main" w="28575">
                <a:solidFill>
                  <a:srgbClr val="000000"/>
                </a:solidFill>
                <a:miter lim="800000"/>
                <a:headEnd/>
                <a:tailEnd/>
              </a14:hiddenLine>
            </a:ext>
          </a:extLst>
        </p:spPr>
        <p:txBody>
          <a:bodyPr lIns="54000" rIns="54000" bIns="108000" anchor="b"/>
          <a:lstStyle>
            <a:lvl1pPr>
              <a:lnSpc>
                <a:spcPct val="85000"/>
              </a:lnSpc>
              <a:spcBef>
                <a:spcPct val="65000"/>
              </a:spcBef>
              <a:buChar char="•"/>
              <a:defRPr sz="2200">
                <a:solidFill>
                  <a:schemeClr val="bg1"/>
                </a:solidFill>
                <a:latin typeface="Arial" panose="020B0604020202020204" pitchFamily="34" charset="0"/>
                <a:cs typeface="Arial" panose="020B0604020202020204" pitchFamily="34" charset="0"/>
              </a:defRPr>
            </a:lvl1pPr>
            <a:lvl2pPr marL="742950" indent="-285750">
              <a:lnSpc>
                <a:spcPct val="85000"/>
              </a:lnSpc>
              <a:spcBef>
                <a:spcPct val="25000"/>
              </a:spcBef>
              <a:buChar char="–"/>
              <a:defRPr sz="2000">
                <a:solidFill>
                  <a:schemeClr val="bg1"/>
                </a:solidFill>
                <a:latin typeface="Arial" panose="020B0604020202020204" pitchFamily="34" charset="0"/>
                <a:cs typeface="Arial" panose="020B0604020202020204" pitchFamily="34" charset="0"/>
              </a:defRPr>
            </a:lvl2pPr>
            <a:lvl3pPr marL="1143000" indent="-228600">
              <a:lnSpc>
                <a:spcPct val="85000"/>
              </a:lnSpc>
              <a:spcBef>
                <a:spcPct val="25000"/>
              </a:spcBef>
              <a:buChar char="•"/>
              <a:defRPr sz="2000">
                <a:solidFill>
                  <a:schemeClr val="bg1"/>
                </a:solidFill>
                <a:latin typeface="Arial" panose="020B0604020202020204" pitchFamily="34" charset="0"/>
                <a:cs typeface="Arial" panose="020B0604020202020204" pitchFamily="34" charset="0"/>
              </a:defRPr>
            </a:lvl3pPr>
            <a:lvl4pPr marL="1600200" indent="-228600">
              <a:lnSpc>
                <a:spcPct val="85000"/>
              </a:lnSpc>
              <a:spcBef>
                <a:spcPct val="25000"/>
              </a:spcBef>
              <a:buChar char="–"/>
              <a:defRPr sz="2000">
                <a:solidFill>
                  <a:schemeClr val="bg1"/>
                </a:solidFill>
                <a:latin typeface="Arial" panose="020B0604020202020204" pitchFamily="34" charset="0"/>
                <a:cs typeface="Arial" panose="020B0604020202020204" pitchFamily="34" charset="0"/>
              </a:defRPr>
            </a:lvl4pPr>
            <a:lvl5pPr marL="2057400" indent="-228600">
              <a:lnSpc>
                <a:spcPct val="85000"/>
              </a:lnSpc>
              <a:spcBef>
                <a:spcPct val="25000"/>
              </a:spcBef>
              <a:buChar char="»"/>
              <a:defRPr sz="2000">
                <a:solidFill>
                  <a:schemeClr val="bg1"/>
                </a:solidFill>
                <a:latin typeface="Arial" panose="020B0604020202020204" pitchFamily="34" charset="0"/>
                <a:cs typeface="Arial" panose="020B0604020202020204" pitchFamily="34" charset="0"/>
              </a:defRPr>
            </a:lvl5pPr>
            <a:lvl6pPr marL="2514600" indent="-228600" eaLnBrk="0" fontAlgn="base" hangingPunct="0">
              <a:lnSpc>
                <a:spcPct val="85000"/>
              </a:lnSpc>
              <a:spcBef>
                <a:spcPct val="25000"/>
              </a:spcBef>
              <a:spcAft>
                <a:spcPct val="0"/>
              </a:spcAft>
              <a:buChar char="»"/>
              <a:defRPr sz="2000">
                <a:solidFill>
                  <a:schemeClr val="bg1"/>
                </a:solidFill>
                <a:latin typeface="Arial" panose="020B0604020202020204" pitchFamily="34" charset="0"/>
                <a:cs typeface="Arial" panose="020B0604020202020204" pitchFamily="34" charset="0"/>
              </a:defRPr>
            </a:lvl6pPr>
            <a:lvl7pPr marL="2971800" indent="-228600" eaLnBrk="0" fontAlgn="base" hangingPunct="0">
              <a:lnSpc>
                <a:spcPct val="85000"/>
              </a:lnSpc>
              <a:spcBef>
                <a:spcPct val="25000"/>
              </a:spcBef>
              <a:spcAft>
                <a:spcPct val="0"/>
              </a:spcAft>
              <a:buChar char="»"/>
              <a:defRPr sz="2000">
                <a:solidFill>
                  <a:schemeClr val="bg1"/>
                </a:solidFill>
                <a:latin typeface="Arial" panose="020B0604020202020204" pitchFamily="34" charset="0"/>
                <a:cs typeface="Arial" panose="020B0604020202020204" pitchFamily="34" charset="0"/>
              </a:defRPr>
            </a:lvl7pPr>
            <a:lvl8pPr marL="3429000" indent="-228600" eaLnBrk="0" fontAlgn="base" hangingPunct="0">
              <a:lnSpc>
                <a:spcPct val="85000"/>
              </a:lnSpc>
              <a:spcBef>
                <a:spcPct val="25000"/>
              </a:spcBef>
              <a:spcAft>
                <a:spcPct val="0"/>
              </a:spcAft>
              <a:buChar char="»"/>
              <a:defRPr sz="2000">
                <a:solidFill>
                  <a:schemeClr val="bg1"/>
                </a:solidFill>
                <a:latin typeface="Arial" panose="020B0604020202020204" pitchFamily="34" charset="0"/>
                <a:cs typeface="Arial" panose="020B0604020202020204" pitchFamily="34" charset="0"/>
              </a:defRPr>
            </a:lvl8pPr>
            <a:lvl9pPr marL="3886200" indent="-228600" eaLnBrk="0" fontAlgn="base" hangingPunct="0">
              <a:lnSpc>
                <a:spcPct val="85000"/>
              </a:lnSpc>
              <a:spcBef>
                <a:spcPct val="25000"/>
              </a:spcBef>
              <a:spcAft>
                <a:spcPct val="0"/>
              </a:spcAft>
              <a:buChar char="»"/>
              <a:defRPr sz="2000">
                <a:solidFill>
                  <a:schemeClr val="bg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1400" b="1">
                <a:solidFill>
                  <a:srgbClr val="D20046"/>
                </a:solidFill>
                <a:ea typeface="ＭＳ Ｐゴシック" panose="020B0600070205080204" pitchFamily="34" charset="-128"/>
              </a:rPr>
              <a:t>May be excitable and enthusiastic</a:t>
            </a:r>
          </a:p>
          <a:p>
            <a:pPr algn="ctr" eaLnBrk="1" hangingPunct="1">
              <a:spcBef>
                <a:spcPct val="0"/>
              </a:spcBef>
              <a:buFontTx/>
              <a:buNone/>
            </a:pPr>
            <a:endParaRPr lang="en-GB" altLang="en-US" sz="1400" b="1">
              <a:solidFill>
                <a:srgbClr val="D20046"/>
              </a:solidFill>
              <a:ea typeface="ＭＳ Ｐゴシック" panose="020B0600070205080204" pitchFamily="34" charset="-128"/>
            </a:endParaRPr>
          </a:p>
          <a:p>
            <a:pPr algn="ctr" eaLnBrk="1" hangingPunct="1">
              <a:spcBef>
                <a:spcPct val="0"/>
              </a:spcBef>
              <a:buFontTx/>
              <a:buNone/>
            </a:pPr>
            <a:endParaRPr lang="en-GB" altLang="en-US" sz="1400" b="1">
              <a:solidFill>
                <a:srgbClr val="D20046"/>
              </a:solidFill>
              <a:ea typeface="ＭＳ Ｐゴシック" panose="020B0600070205080204" pitchFamily="34" charset="-128"/>
            </a:endParaRPr>
          </a:p>
          <a:p>
            <a:pPr algn="ctr" eaLnBrk="1" hangingPunct="1">
              <a:spcBef>
                <a:spcPct val="0"/>
              </a:spcBef>
              <a:buFontTx/>
              <a:buNone/>
            </a:pPr>
            <a:endParaRPr lang="en-GB" altLang="en-US" sz="1400" b="1">
              <a:solidFill>
                <a:srgbClr val="D20046"/>
              </a:solidFill>
              <a:ea typeface="ＭＳ Ｐゴシック" panose="020B0600070205080204" pitchFamily="34" charset="-128"/>
            </a:endParaRPr>
          </a:p>
        </p:txBody>
      </p:sp>
      <p:sp>
        <p:nvSpPr>
          <p:cNvPr id="44113" name="Rectangle 81">
            <a:extLst>
              <a:ext uri="{FF2B5EF4-FFF2-40B4-BE49-F238E27FC236}">
                <a16:creationId xmlns:a16="http://schemas.microsoft.com/office/drawing/2014/main" id="{23E57938-FDD2-477F-8CF0-641816E5B7F3}"/>
              </a:ext>
            </a:extLst>
          </p:cNvPr>
          <p:cNvSpPr>
            <a:spLocks noChangeArrowheads="1"/>
          </p:cNvSpPr>
          <p:nvPr/>
        </p:nvSpPr>
        <p:spPr bwMode="auto">
          <a:xfrm>
            <a:off x="4870450" y="1801813"/>
            <a:ext cx="1847850" cy="3395662"/>
          </a:xfrm>
          <a:prstGeom prst="rect">
            <a:avLst/>
          </a:prstGeom>
          <a:gradFill rotWithShape="1">
            <a:gsLst>
              <a:gs pos="0">
                <a:srgbClr val="FFFFFF">
                  <a:alpha val="0"/>
                </a:srgbClr>
              </a:gs>
              <a:gs pos="100000">
                <a:srgbClr val="D2E1F5"/>
              </a:gs>
            </a:gsLst>
            <a:lin ang="5400000" scaled="1"/>
          </a:gradFill>
          <a:ln>
            <a:noFill/>
          </a:ln>
          <a:extLst>
            <a:ext uri="{91240B29-F687-4F45-9708-019B960494DF}">
              <a14:hiddenLine xmlns:a14="http://schemas.microsoft.com/office/drawing/2010/main" w="28575">
                <a:solidFill>
                  <a:srgbClr val="000000"/>
                </a:solidFill>
                <a:miter lim="800000"/>
                <a:headEnd/>
                <a:tailEnd/>
              </a14:hiddenLine>
            </a:ext>
          </a:extLst>
        </p:spPr>
        <p:txBody>
          <a:bodyPr lIns="54000" rIns="54000" bIns="108000" anchor="b"/>
          <a:lstStyle>
            <a:lvl1pPr>
              <a:lnSpc>
                <a:spcPct val="85000"/>
              </a:lnSpc>
              <a:spcBef>
                <a:spcPct val="65000"/>
              </a:spcBef>
              <a:buChar char="•"/>
              <a:defRPr sz="2200">
                <a:solidFill>
                  <a:schemeClr val="bg1"/>
                </a:solidFill>
                <a:latin typeface="Arial" panose="020B0604020202020204" pitchFamily="34" charset="0"/>
                <a:cs typeface="Arial" panose="020B0604020202020204" pitchFamily="34" charset="0"/>
              </a:defRPr>
            </a:lvl1pPr>
            <a:lvl2pPr marL="742950" indent="-285750">
              <a:lnSpc>
                <a:spcPct val="85000"/>
              </a:lnSpc>
              <a:spcBef>
                <a:spcPct val="25000"/>
              </a:spcBef>
              <a:buChar char="–"/>
              <a:defRPr sz="2000">
                <a:solidFill>
                  <a:schemeClr val="bg1"/>
                </a:solidFill>
                <a:latin typeface="Arial" panose="020B0604020202020204" pitchFamily="34" charset="0"/>
                <a:cs typeface="Arial" panose="020B0604020202020204" pitchFamily="34" charset="0"/>
              </a:defRPr>
            </a:lvl2pPr>
            <a:lvl3pPr marL="1143000" indent="-228600">
              <a:lnSpc>
                <a:spcPct val="85000"/>
              </a:lnSpc>
              <a:spcBef>
                <a:spcPct val="25000"/>
              </a:spcBef>
              <a:buChar char="•"/>
              <a:defRPr sz="2000">
                <a:solidFill>
                  <a:schemeClr val="bg1"/>
                </a:solidFill>
                <a:latin typeface="Arial" panose="020B0604020202020204" pitchFamily="34" charset="0"/>
                <a:cs typeface="Arial" panose="020B0604020202020204" pitchFamily="34" charset="0"/>
              </a:defRPr>
            </a:lvl3pPr>
            <a:lvl4pPr marL="1600200" indent="-228600">
              <a:lnSpc>
                <a:spcPct val="85000"/>
              </a:lnSpc>
              <a:spcBef>
                <a:spcPct val="25000"/>
              </a:spcBef>
              <a:buChar char="–"/>
              <a:defRPr sz="2000">
                <a:solidFill>
                  <a:schemeClr val="bg1"/>
                </a:solidFill>
                <a:latin typeface="Arial" panose="020B0604020202020204" pitchFamily="34" charset="0"/>
                <a:cs typeface="Arial" panose="020B0604020202020204" pitchFamily="34" charset="0"/>
              </a:defRPr>
            </a:lvl4pPr>
            <a:lvl5pPr marL="2057400" indent="-228600">
              <a:lnSpc>
                <a:spcPct val="85000"/>
              </a:lnSpc>
              <a:spcBef>
                <a:spcPct val="25000"/>
              </a:spcBef>
              <a:buChar char="»"/>
              <a:defRPr sz="2000">
                <a:solidFill>
                  <a:schemeClr val="bg1"/>
                </a:solidFill>
                <a:latin typeface="Arial" panose="020B0604020202020204" pitchFamily="34" charset="0"/>
                <a:cs typeface="Arial" panose="020B0604020202020204" pitchFamily="34" charset="0"/>
              </a:defRPr>
            </a:lvl5pPr>
            <a:lvl6pPr marL="2514600" indent="-228600" eaLnBrk="0" fontAlgn="base" hangingPunct="0">
              <a:lnSpc>
                <a:spcPct val="85000"/>
              </a:lnSpc>
              <a:spcBef>
                <a:spcPct val="25000"/>
              </a:spcBef>
              <a:spcAft>
                <a:spcPct val="0"/>
              </a:spcAft>
              <a:buChar char="»"/>
              <a:defRPr sz="2000">
                <a:solidFill>
                  <a:schemeClr val="bg1"/>
                </a:solidFill>
                <a:latin typeface="Arial" panose="020B0604020202020204" pitchFamily="34" charset="0"/>
                <a:cs typeface="Arial" panose="020B0604020202020204" pitchFamily="34" charset="0"/>
              </a:defRPr>
            </a:lvl6pPr>
            <a:lvl7pPr marL="2971800" indent="-228600" eaLnBrk="0" fontAlgn="base" hangingPunct="0">
              <a:lnSpc>
                <a:spcPct val="85000"/>
              </a:lnSpc>
              <a:spcBef>
                <a:spcPct val="25000"/>
              </a:spcBef>
              <a:spcAft>
                <a:spcPct val="0"/>
              </a:spcAft>
              <a:buChar char="»"/>
              <a:defRPr sz="2000">
                <a:solidFill>
                  <a:schemeClr val="bg1"/>
                </a:solidFill>
                <a:latin typeface="Arial" panose="020B0604020202020204" pitchFamily="34" charset="0"/>
                <a:cs typeface="Arial" panose="020B0604020202020204" pitchFamily="34" charset="0"/>
              </a:defRPr>
            </a:lvl7pPr>
            <a:lvl8pPr marL="3429000" indent="-228600" eaLnBrk="0" fontAlgn="base" hangingPunct="0">
              <a:lnSpc>
                <a:spcPct val="85000"/>
              </a:lnSpc>
              <a:spcBef>
                <a:spcPct val="25000"/>
              </a:spcBef>
              <a:spcAft>
                <a:spcPct val="0"/>
              </a:spcAft>
              <a:buChar char="»"/>
              <a:defRPr sz="2000">
                <a:solidFill>
                  <a:schemeClr val="bg1"/>
                </a:solidFill>
                <a:latin typeface="Arial" panose="020B0604020202020204" pitchFamily="34" charset="0"/>
                <a:cs typeface="Arial" panose="020B0604020202020204" pitchFamily="34" charset="0"/>
              </a:defRPr>
            </a:lvl8pPr>
            <a:lvl9pPr marL="3886200" indent="-228600" eaLnBrk="0" fontAlgn="base" hangingPunct="0">
              <a:lnSpc>
                <a:spcPct val="85000"/>
              </a:lnSpc>
              <a:spcBef>
                <a:spcPct val="25000"/>
              </a:spcBef>
              <a:spcAft>
                <a:spcPct val="0"/>
              </a:spcAft>
              <a:buChar char="»"/>
              <a:defRPr sz="2000">
                <a:solidFill>
                  <a:schemeClr val="bg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1400" b="1">
                <a:solidFill>
                  <a:srgbClr val="D20046"/>
                </a:solidFill>
                <a:ea typeface="ＭＳ Ｐゴシック" panose="020B0600070205080204" pitchFamily="34" charset="-128"/>
              </a:rPr>
              <a:t>May be full of energy and therefore enjoy sport and PE</a:t>
            </a:r>
          </a:p>
          <a:p>
            <a:pPr algn="ctr" eaLnBrk="1" hangingPunct="1">
              <a:spcBef>
                <a:spcPct val="0"/>
              </a:spcBef>
              <a:buFontTx/>
              <a:buNone/>
            </a:pPr>
            <a:endParaRPr lang="en-GB" altLang="en-US" sz="1400" b="1">
              <a:solidFill>
                <a:srgbClr val="D20046"/>
              </a:solidFill>
              <a:ea typeface="ＭＳ Ｐゴシック" panose="020B0600070205080204" pitchFamily="34" charset="-128"/>
            </a:endParaRPr>
          </a:p>
        </p:txBody>
      </p:sp>
      <p:sp>
        <p:nvSpPr>
          <p:cNvPr id="44114" name="Rectangle 82">
            <a:extLst>
              <a:ext uri="{FF2B5EF4-FFF2-40B4-BE49-F238E27FC236}">
                <a16:creationId xmlns:a16="http://schemas.microsoft.com/office/drawing/2014/main" id="{5261922F-3214-43DB-B38F-7175A9FE3F05}"/>
              </a:ext>
            </a:extLst>
          </p:cNvPr>
          <p:cNvSpPr>
            <a:spLocks noChangeArrowheads="1"/>
          </p:cNvSpPr>
          <p:nvPr/>
        </p:nvSpPr>
        <p:spPr bwMode="auto">
          <a:xfrm>
            <a:off x="6970713" y="1801813"/>
            <a:ext cx="1847850" cy="3395662"/>
          </a:xfrm>
          <a:prstGeom prst="rect">
            <a:avLst/>
          </a:prstGeom>
          <a:gradFill rotWithShape="1">
            <a:gsLst>
              <a:gs pos="0">
                <a:srgbClr val="FFFFFF">
                  <a:alpha val="0"/>
                </a:srgbClr>
              </a:gs>
              <a:gs pos="100000">
                <a:srgbClr val="D2E1F5"/>
              </a:gs>
            </a:gsLst>
            <a:lin ang="5400000" scaled="1"/>
          </a:gradFill>
          <a:ln>
            <a:noFill/>
          </a:ln>
          <a:extLst>
            <a:ext uri="{91240B29-F687-4F45-9708-019B960494DF}">
              <a14:hiddenLine xmlns:a14="http://schemas.microsoft.com/office/drawing/2010/main" w="28575">
                <a:solidFill>
                  <a:srgbClr val="000000"/>
                </a:solidFill>
                <a:miter lim="800000"/>
                <a:headEnd/>
                <a:tailEnd/>
              </a14:hiddenLine>
            </a:ext>
          </a:extLst>
        </p:spPr>
        <p:txBody>
          <a:bodyPr lIns="54000" rIns="54000" bIns="108000" anchor="b"/>
          <a:lstStyle>
            <a:lvl1pPr>
              <a:lnSpc>
                <a:spcPct val="85000"/>
              </a:lnSpc>
              <a:spcBef>
                <a:spcPct val="65000"/>
              </a:spcBef>
              <a:buChar char="•"/>
              <a:defRPr sz="2200">
                <a:solidFill>
                  <a:schemeClr val="bg1"/>
                </a:solidFill>
                <a:latin typeface="Arial" panose="020B0604020202020204" pitchFamily="34" charset="0"/>
                <a:cs typeface="Arial" panose="020B0604020202020204" pitchFamily="34" charset="0"/>
              </a:defRPr>
            </a:lvl1pPr>
            <a:lvl2pPr marL="742950" indent="-285750">
              <a:lnSpc>
                <a:spcPct val="85000"/>
              </a:lnSpc>
              <a:spcBef>
                <a:spcPct val="25000"/>
              </a:spcBef>
              <a:buChar char="–"/>
              <a:defRPr sz="2000">
                <a:solidFill>
                  <a:schemeClr val="bg1"/>
                </a:solidFill>
                <a:latin typeface="Arial" panose="020B0604020202020204" pitchFamily="34" charset="0"/>
                <a:cs typeface="Arial" panose="020B0604020202020204" pitchFamily="34" charset="0"/>
              </a:defRPr>
            </a:lvl2pPr>
            <a:lvl3pPr marL="1143000" indent="-228600">
              <a:lnSpc>
                <a:spcPct val="85000"/>
              </a:lnSpc>
              <a:spcBef>
                <a:spcPct val="25000"/>
              </a:spcBef>
              <a:buChar char="•"/>
              <a:defRPr sz="2000">
                <a:solidFill>
                  <a:schemeClr val="bg1"/>
                </a:solidFill>
                <a:latin typeface="Arial" panose="020B0604020202020204" pitchFamily="34" charset="0"/>
                <a:cs typeface="Arial" panose="020B0604020202020204" pitchFamily="34" charset="0"/>
              </a:defRPr>
            </a:lvl3pPr>
            <a:lvl4pPr marL="1600200" indent="-228600">
              <a:lnSpc>
                <a:spcPct val="85000"/>
              </a:lnSpc>
              <a:spcBef>
                <a:spcPct val="25000"/>
              </a:spcBef>
              <a:buChar char="–"/>
              <a:defRPr sz="2000">
                <a:solidFill>
                  <a:schemeClr val="bg1"/>
                </a:solidFill>
                <a:latin typeface="Arial" panose="020B0604020202020204" pitchFamily="34" charset="0"/>
                <a:cs typeface="Arial" panose="020B0604020202020204" pitchFamily="34" charset="0"/>
              </a:defRPr>
            </a:lvl4pPr>
            <a:lvl5pPr marL="2057400" indent="-228600">
              <a:lnSpc>
                <a:spcPct val="85000"/>
              </a:lnSpc>
              <a:spcBef>
                <a:spcPct val="25000"/>
              </a:spcBef>
              <a:buChar char="»"/>
              <a:defRPr sz="2000">
                <a:solidFill>
                  <a:schemeClr val="bg1"/>
                </a:solidFill>
                <a:latin typeface="Arial" panose="020B0604020202020204" pitchFamily="34" charset="0"/>
                <a:cs typeface="Arial" panose="020B0604020202020204" pitchFamily="34" charset="0"/>
              </a:defRPr>
            </a:lvl5pPr>
            <a:lvl6pPr marL="2514600" indent="-228600" eaLnBrk="0" fontAlgn="base" hangingPunct="0">
              <a:lnSpc>
                <a:spcPct val="85000"/>
              </a:lnSpc>
              <a:spcBef>
                <a:spcPct val="25000"/>
              </a:spcBef>
              <a:spcAft>
                <a:spcPct val="0"/>
              </a:spcAft>
              <a:buChar char="»"/>
              <a:defRPr sz="2000">
                <a:solidFill>
                  <a:schemeClr val="bg1"/>
                </a:solidFill>
                <a:latin typeface="Arial" panose="020B0604020202020204" pitchFamily="34" charset="0"/>
                <a:cs typeface="Arial" panose="020B0604020202020204" pitchFamily="34" charset="0"/>
              </a:defRPr>
            </a:lvl6pPr>
            <a:lvl7pPr marL="2971800" indent="-228600" eaLnBrk="0" fontAlgn="base" hangingPunct="0">
              <a:lnSpc>
                <a:spcPct val="85000"/>
              </a:lnSpc>
              <a:spcBef>
                <a:spcPct val="25000"/>
              </a:spcBef>
              <a:spcAft>
                <a:spcPct val="0"/>
              </a:spcAft>
              <a:buChar char="»"/>
              <a:defRPr sz="2000">
                <a:solidFill>
                  <a:schemeClr val="bg1"/>
                </a:solidFill>
                <a:latin typeface="Arial" panose="020B0604020202020204" pitchFamily="34" charset="0"/>
                <a:cs typeface="Arial" panose="020B0604020202020204" pitchFamily="34" charset="0"/>
              </a:defRPr>
            </a:lvl7pPr>
            <a:lvl8pPr marL="3429000" indent="-228600" eaLnBrk="0" fontAlgn="base" hangingPunct="0">
              <a:lnSpc>
                <a:spcPct val="85000"/>
              </a:lnSpc>
              <a:spcBef>
                <a:spcPct val="25000"/>
              </a:spcBef>
              <a:spcAft>
                <a:spcPct val="0"/>
              </a:spcAft>
              <a:buChar char="»"/>
              <a:defRPr sz="2000">
                <a:solidFill>
                  <a:schemeClr val="bg1"/>
                </a:solidFill>
                <a:latin typeface="Arial" panose="020B0604020202020204" pitchFamily="34" charset="0"/>
                <a:cs typeface="Arial" panose="020B0604020202020204" pitchFamily="34" charset="0"/>
              </a:defRPr>
            </a:lvl8pPr>
            <a:lvl9pPr marL="3886200" indent="-228600" eaLnBrk="0" fontAlgn="base" hangingPunct="0">
              <a:lnSpc>
                <a:spcPct val="85000"/>
              </a:lnSpc>
              <a:spcBef>
                <a:spcPct val="25000"/>
              </a:spcBef>
              <a:spcAft>
                <a:spcPct val="0"/>
              </a:spcAft>
              <a:buChar char="»"/>
              <a:defRPr sz="2000">
                <a:solidFill>
                  <a:schemeClr val="bg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1400" b="1">
                <a:solidFill>
                  <a:srgbClr val="D20046"/>
                </a:solidFill>
                <a:ea typeface="ＭＳ Ｐゴシック" panose="020B0600070205080204" pitchFamily="34" charset="-128"/>
              </a:rPr>
              <a:t>May have a good sense of humour</a:t>
            </a:r>
          </a:p>
          <a:p>
            <a:pPr algn="ctr" eaLnBrk="1" hangingPunct="1">
              <a:spcBef>
                <a:spcPct val="0"/>
              </a:spcBef>
              <a:buFontTx/>
              <a:buNone/>
            </a:pPr>
            <a:endParaRPr lang="en-GB" altLang="en-US" sz="1400" b="1">
              <a:solidFill>
                <a:srgbClr val="D20046"/>
              </a:solidFill>
              <a:ea typeface="ＭＳ Ｐゴシック" panose="020B0600070205080204" pitchFamily="34" charset="-128"/>
            </a:endParaRPr>
          </a:p>
          <a:p>
            <a:pPr algn="ctr" eaLnBrk="1" hangingPunct="1">
              <a:spcBef>
                <a:spcPct val="0"/>
              </a:spcBef>
              <a:buFontTx/>
              <a:buNone/>
            </a:pPr>
            <a:endParaRPr lang="en-GB" altLang="en-US" sz="1400" b="1">
              <a:solidFill>
                <a:srgbClr val="D20046"/>
              </a:solidFill>
              <a:ea typeface="ＭＳ Ｐゴシック" panose="020B0600070205080204" pitchFamily="34" charset="-128"/>
            </a:endParaRPr>
          </a:p>
          <a:p>
            <a:pPr algn="ctr" eaLnBrk="1" hangingPunct="1">
              <a:spcBef>
                <a:spcPct val="0"/>
              </a:spcBef>
              <a:buFontTx/>
              <a:buNone/>
            </a:pPr>
            <a:endParaRPr lang="en-GB" altLang="en-US" sz="1400" b="1">
              <a:solidFill>
                <a:srgbClr val="D20046"/>
              </a:solidFill>
              <a:ea typeface="ＭＳ Ｐゴシック" panose="020B0600070205080204" pitchFamily="34" charset="-128"/>
            </a:endParaRPr>
          </a:p>
        </p:txBody>
      </p:sp>
      <p:sp>
        <p:nvSpPr>
          <p:cNvPr id="44108" name="Rectangle 76">
            <a:extLst>
              <a:ext uri="{FF2B5EF4-FFF2-40B4-BE49-F238E27FC236}">
                <a16:creationId xmlns:a16="http://schemas.microsoft.com/office/drawing/2014/main" id="{3D759241-1122-4B80-BB5F-6684529FD8D5}"/>
              </a:ext>
            </a:extLst>
          </p:cNvPr>
          <p:cNvSpPr>
            <a:spLocks noChangeArrowheads="1"/>
          </p:cNvSpPr>
          <p:nvPr/>
        </p:nvSpPr>
        <p:spPr bwMode="auto">
          <a:xfrm>
            <a:off x="800100" y="1801813"/>
            <a:ext cx="1847850" cy="3395662"/>
          </a:xfrm>
          <a:prstGeom prst="rect">
            <a:avLst/>
          </a:prstGeom>
          <a:gradFill rotWithShape="1">
            <a:gsLst>
              <a:gs pos="0">
                <a:srgbClr val="FFFFFF">
                  <a:alpha val="0"/>
                </a:srgbClr>
              </a:gs>
              <a:gs pos="100000">
                <a:srgbClr val="D2E1F5"/>
              </a:gs>
            </a:gsLst>
            <a:lin ang="5400000" scaled="1"/>
          </a:gradFill>
          <a:ln>
            <a:noFill/>
          </a:ln>
          <a:extLst>
            <a:ext uri="{91240B29-F687-4F45-9708-019B960494DF}">
              <a14:hiddenLine xmlns:a14="http://schemas.microsoft.com/office/drawing/2010/main" w="28575">
                <a:solidFill>
                  <a:srgbClr val="000000"/>
                </a:solidFill>
                <a:miter lim="800000"/>
                <a:headEnd/>
                <a:tailEnd/>
              </a14:hiddenLine>
            </a:ext>
          </a:extLst>
        </p:spPr>
        <p:txBody>
          <a:bodyPr lIns="54000" rIns="54000" bIns="108000" anchor="b"/>
          <a:lstStyle>
            <a:lvl1pPr>
              <a:lnSpc>
                <a:spcPct val="85000"/>
              </a:lnSpc>
              <a:spcBef>
                <a:spcPct val="65000"/>
              </a:spcBef>
              <a:buChar char="•"/>
              <a:defRPr sz="2200">
                <a:solidFill>
                  <a:schemeClr val="bg1"/>
                </a:solidFill>
                <a:latin typeface="Arial" panose="020B0604020202020204" pitchFamily="34" charset="0"/>
                <a:cs typeface="Arial" panose="020B0604020202020204" pitchFamily="34" charset="0"/>
              </a:defRPr>
            </a:lvl1pPr>
            <a:lvl2pPr marL="742950" indent="-285750">
              <a:lnSpc>
                <a:spcPct val="85000"/>
              </a:lnSpc>
              <a:spcBef>
                <a:spcPct val="25000"/>
              </a:spcBef>
              <a:buChar char="–"/>
              <a:defRPr sz="2000">
                <a:solidFill>
                  <a:schemeClr val="bg1"/>
                </a:solidFill>
                <a:latin typeface="Arial" panose="020B0604020202020204" pitchFamily="34" charset="0"/>
                <a:cs typeface="Arial" panose="020B0604020202020204" pitchFamily="34" charset="0"/>
              </a:defRPr>
            </a:lvl2pPr>
            <a:lvl3pPr marL="1143000" indent="-228600">
              <a:lnSpc>
                <a:spcPct val="85000"/>
              </a:lnSpc>
              <a:spcBef>
                <a:spcPct val="25000"/>
              </a:spcBef>
              <a:buChar char="•"/>
              <a:defRPr sz="2000">
                <a:solidFill>
                  <a:schemeClr val="bg1"/>
                </a:solidFill>
                <a:latin typeface="Arial" panose="020B0604020202020204" pitchFamily="34" charset="0"/>
                <a:cs typeface="Arial" panose="020B0604020202020204" pitchFamily="34" charset="0"/>
              </a:defRPr>
            </a:lvl3pPr>
            <a:lvl4pPr marL="1600200" indent="-228600">
              <a:lnSpc>
                <a:spcPct val="85000"/>
              </a:lnSpc>
              <a:spcBef>
                <a:spcPct val="25000"/>
              </a:spcBef>
              <a:buChar char="–"/>
              <a:defRPr sz="2000">
                <a:solidFill>
                  <a:schemeClr val="bg1"/>
                </a:solidFill>
                <a:latin typeface="Arial" panose="020B0604020202020204" pitchFamily="34" charset="0"/>
                <a:cs typeface="Arial" panose="020B0604020202020204" pitchFamily="34" charset="0"/>
              </a:defRPr>
            </a:lvl4pPr>
            <a:lvl5pPr marL="2057400" indent="-228600">
              <a:lnSpc>
                <a:spcPct val="85000"/>
              </a:lnSpc>
              <a:spcBef>
                <a:spcPct val="25000"/>
              </a:spcBef>
              <a:buChar char="»"/>
              <a:defRPr sz="2000">
                <a:solidFill>
                  <a:schemeClr val="bg1"/>
                </a:solidFill>
                <a:latin typeface="Arial" panose="020B0604020202020204" pitchFamily="34" charset="0"/>
                <a:cs typeface="Arial" panose="020B0604020202020204" pitchFamily="34" charset="0"/>
              </a:defRPr>
            </a:lvl5pPr>
            <a:lvl6pPr marL="2514600" indent="-228600" eaLnBrk="0" fontAlgn="base" hangingPunct="0">
              <a:lnSpc>
                <a:spcPct val="85000"/>
              </a:lnSpc>
              <a:spcBef>
                <a:spcPct val="25000"/>
              </a:spcBef>
              <a:spcAft>
                <a:spcPct val="0"/>
              </a:spcAft>
              <a:buChar char="»"/>
              <a:defRPr sz="2000">
                <a:solidFill>
                  <a:schemeClr val="bg1"/>
                </a:solidFill>
                <a:latin typeface="Arial" panose="020B0604020202020204" pitchFamily="34" charset="0"/>
                <a:cs typeface="Arial" panose="020B0604020202020204" pitchFamily="34" charset="0"/>
              </a:defRPr>
            </a:lvl6pPr>
            <a:lvl7pPr marL="2971800" indent="-228600" eaLnBrk="0" fontAlgn="base" hangingPunct="0">
              <a:lnSpc>
                <a:spcPct val="85000"/>
              </a:lnSpc>
              <a:spcBef>
                <a:spcPct val="25000"/>
              </a:spcBef>
              <a:spcAft>
                <a:spcPct val="0"/>
              </a:spcAft>
              <a:buChar char="»"/>
              <a:defRPr sz="2000">
                <a:solidFill>
                  <a:schemeClr val="bg1"/>
                </a:solidFill>
                <a:latin typeface="Arial" panose="020B0604020202020204" pitchFamily="34" charset="0"/>
                <a:cs typeface="Arial" panose="020B0604020202020204" pitchFamily="34" charset="0"/>
              </a:defRPr>
            </a:lvl7pPr>
            <a:lvl8pPr marL="3429000" indent="-228600" eaLnBrk="0" fontAlgn="base" hangingPunct="0">
              <a:lnSpc>
                <a:spcPct val="85000"/>
              </a:lnSpc>
              <a:spcBef>
                <a:spcPct val="25000"/>
              </a:spcBef>
              <a:spcAft>
                <a:spcPct val="0"/>
              </a:spcAft>
              <a:buChar char="»"/>
              <a:defRPr sz="2000">
                <a:solidFill>
                  <a:schemeClr val="bg1"/>
                </a:solidFill>
                <a:latin typeface="Arial" panose="020B0604020202020204" pitchFamily="34" charset="0"/>
                <a:cs typeface="Arial" panose="020B0604020202020204" pitchFamily="34" charset="0"/>
              </a:defRPr>
            </a:lvl8pPr>
            <a:lvl9pPr marL="3886200" indent="-228600" eaLnBrk="0" fontAlgn="base" hangingPunct="0">
              <a:lnSpc>
                <a:spcPct val="85000"/>
              </a:lnSpc>
              <a:spcBef>
                <a:spcPct val="25000"/>
              </a:spcBef>
              <a:spcAft>
                <a:spcPct val="0"/>
              </a:spcAft>
              <a:buChar char="»"/>
              <a:defRPr sz="2000">
                <a:solidFill>
                  <a:schemeClr val="bg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1400" b="1">
                <a:solidFill>
                  <a:srgbClr val="D20046"/>
                </a:solidFill>
                <a:ea typeface="ＭＳ Ｐゴシック" panose="020B0600070205080204" pitchFamily="34" charset="-128"/>
              </a:rPr>
              <a:t>May be open minded and creative and therefore enjoy subjects like art</a:t>
            </a:r>
            <a:br>
              <a:rPr lang="en-GB" altLang="en-US" sz="1400" b="1">
                <a:solidFill>
                  <a:srgbClr val="D20046"/>
                </a:solidFill>
                <a:ea typeface="ＭＳ Ｐゴシック" panose="020B0600070205080204" pitchFamily="34" charset="-128"/>
              </a:rPr>
            </a:br>
            <a:r>
              <a:rPr lang="en-GB" altLang="en-US" sz="1400" b="1">
                <a:solidFill>
                  <a:srgbClr val="D20046"/>
                </a:solidFill>
                <a:ea typeface="ＭＳ Ｐゴシック" panose="020B0600070205080204" pitchFamily="34" charset="-128"/>
              </a:rPr>
              <a:t>and drama</a:t>
            </a:r>
          </a:p>
        </p:txBody>
      </p:sp>
      <p:sp>
        <p:nvSpPr>
          <p:cNvPr id="31750" name="Rectangle 71">
            <a:extLst>
              <a:ext uri="{FF2B5EF4-FFF2-40B4-BE49-F238E27FC236}">
                <a16:creationId xmlns:a16="http://schemas.microsoft.com/office/drawing/2014/main" id="{402DB13B-D415-4D3B-A238-C2ED6CE7A62A}"/>
              </a:ext>
            </a:extLst>
          </p:cNvPr>
          <p:cNvSpPr>
            <a:spLocks noGrp="1" noChangeArrowheads="1"/>
          </p:cNvSpPr>
          <p:nvPr>
            <p:ph type="title"/>
          </p:nvPr>
        </p:nvSpPr>
        <p:spPr/>
        <p:txBody>
          <a:bodyPr/>
          <a:lstStyle/>
          <a:p>
            <a:pPr eaLnBrk="1" hangingPunct="1"/>
            <a:r>
              <a:rPr lang="en-GB" altLang="en-US"/>
              <a:t>ADHD: The positives</a:t>
            </a:r>
            <a:endParaRPr lang="en-US" altLang="en-US"/>
          </a:p>
        </p:txBody>
      </p:sp>
      <p:sp>
        <p:nvSpPr>
          <p:cNvPr id="31751" name="Text Box 69">
            <a:extLst>
              <a:ext uri="{FF2B5EF4-FFF2-40B4-BE49-F238E27FC236}">
                <a16:creationId xmlns:a16="http://schemas.microsoft.com/office/drawing/2014/main" id="{9F660C96-4478-4CE4-B810-187AD526C274}"/>
              </a:ext>
            </a:extLst>
          </p:cNvPr>
          <p:cNvSpPr txBox="1">
            <a:spLocks noChangeArrowheads="1"/>
          </p:cNvSpPr>
          <p:nvPr/>
        </p:nvSpPr>
        <p:spPr bwMode="auto">
          <a:xfrm>
            <a:off x="430213" y="6334125"/>
            <a:ext cx="56864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marL="180975" indent="-180975" defTabSz="457200">
              <a:lnSpc>
                <a:spcPct val="85000"/>
              </a:lnSpc>
              <a:spcBef>
                <a:spcPct val="65000"/>
              </a:spcBef>
              <a:buChar char="•"/>
              <a:tabLst>
                <a:tab pos="180975" algn="l"/>
              </a:tabLst>
              <a:defRPr sz="2200">
                <a:solidFill>
                  <a:schemeClr val="bg1"/>
                </a:solidFill>
                <a:latin typeface="Arial" panose="020B0604020202020204" pitchFamily="34" charset="0"/>
                <a:cs typeface="Arial" panose="020B0604020202020204" pitchFamily="34" charset="0"/>
              </a:defRPr>
            </a:lvl1pPr>
            <a:lvl2pPr marL="742950" indent="-285750" defTabSz="457200">
              <a:lnSpc>
                <a:spcPct val="85000"/>
              </a:lnSpc>
              <a:spcBef>
                <a:spcPct val="25000"/>
              </a:spcBef>
              <a:buChar char="–"/>
              <a:tabLst>
                <a:tab pos="180975" algn="l"/>
              </a:tabLst>
              <a:defRPr sz="2000">
                <a:solidFill>
                  <a:schemeClr val="bg1"/>
                </a:solidFill>
                <a:latin typeface="Arial" panose="020B0604020202020204" pitchFamily="34" charset="0"/>
                <a:cs typeface="Arial" panose="020B0604020202020204" pitchFamily="34" charset="0"/>
              </a:defRPr>
            </a:lvl2pPr>
            <a:lvl3pPr marL="1143000" indent="-228600" defTabSz="457200">
              <a:lnSpc>
                <a:spcPct val="85000"/>
              </a:lnSpc>
              <a:spcBef>
                <a:spcPct val="25000"/>
              </a:spcBef>
              <a:buChar char="•"/>
              <a:tabLst>
                <a:tab pos="180975" algn="l"/>
              </a:tabLst>
              <a:defRPr sz="2000">
                <a:solidFill>
                  <a:schemeClr val="bg1"/>
                </a:solidFill>
                <a:latin typeface="Arial" panose="020B0604020202020204" pitchFamily="34" charset="0"/>
                <a:cs typeface="Arial" panose="020B0604020202020204" pitchFamily="34" charset="0"/>
              </a:defRPr>
            </a:lvl3pPr>
            <a:lvl4pPr marL="1600200" indent="-228600" defTabSz="457200">
              <a:lnSpc>
                <a:spcPct val="85000"/>
              </a:lnSpc>
              <a:spcBef>
                <a:spcPct val="25000"/>
              </a:spcBef>
              <a:buChar char="–"/>
              <a:tabLst>
                <a:tab pos="180975" algn="l"/>
              </a:tabLst>
              <a:defRPr sz="2000">
                <a:solidFill>
                  <a:schemeClr val="bg1"/>
                </a:solidFill>
                <a:latin typeface="Arial" panose="020B0604020202020204" pitchFamily="34" charset="0"/>
                <a:cs typeface="Arial" panose="020B0604020202020204" pitchFamily="34" charset="0"/>
              </a:defRPr>
            </a:lvl4pPr>
            <a:lvl5pPr marL="2057400" indent="-228600" defTabSz="457200">
              <a:lnSpc>
                <a:spcPct val="85000"/>
              </a:lnSpc>
              <a:spcBef>
                <a:spcPct val="25000"/>
              </a:spcBef>
              <a:buChar char="»"/>
              <a:tabLst>
                <a:tab pos="180975" algn="l"/>
              </a:tabLst>
              <a:defRPr sz="20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lnSpc>
                <a:spcPct val="85000"/>
              </a:lnSpc>
              <a:spcBef>
                <a:spcPct val="25000"/>
              </a:spcBef>
              <a:spcAft>
                <a:spcPct val="0"/>
              </a:spcAft>
              <a:buChar char="»"/>
              <a:tabLst>
                <a:tab pos="180975" algn="l"/>
              </a:tabLst>
              <a:defRPr sz="20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lnSpc>
                <a:spcPct val="85000"/>
              </a:lnSpc>
              <a:spcBef>
                <a:spcPct val="25000"/>
              </a:spcBef>
              <a:spcAft>
                <a:spcPct val="0"/>
              </a:spcAft>
              <a:buChar char="»"/>
              <a:tabLst>
                <a:tab pos="180975" algn="l"/>
              </a:tabLst>
              <a:defRPr sz="20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lnSpc>
                <a:spcPct val="85000"/>
              </a:lnSpc>
              <a:spcBef>
                <a:spcPct val="25000"/>
              </a:spcBef>
              <a:spcAft>
                <a:spcPct val="0"/>
              </a:spcAft>
              <a:buChar char="»"/>
              <a:tabLst>
                <a:tab pos="180975" algn="l"/>
              </a:tabLst>
              <a:defRPr sz="20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lnSpc>
                <a:spcPct val="85000"/>
              </a:lnSpc>
              <a:spcBef>
                <a:spcPct val="25000"/>
              </a:spcBef>
              <a:spcAft>
                <a:spcPct val="0"/>
              </a:spcAft>
              <a:buChar char="»"/>
              <a:tabLst>
                <a:tab pos="180975" algn="l"/>
              </a:tabLst>
              <a:defRPr sz="2000">
                <a:solidFill>
                  <a:schemeClr val="bg1"/>
                </a:solidFill>
                <a:latin typeface="Arial" panose="020B0604020202020204" pitchFamily="34" charset="0"/>
                <a:cs typeface="Arial" panose="020B0604020202020204" pitchFamily="34" charset="0"/>
              </a:defRPr>
            </a:lvl9pPr>
          </a:lstStyle>
          <a:p>
            <a:pPr eaLnBrk="1" hangingPunct="1">
              <a:spcBef>
                <a:spcPct val="30000"/>
              </a:spcBef>
              <a:buFontTx/>
              <a:buNone/>
            </a:pPr>
            <a:r>
              <a:rPr lang="en-US" altLang="en-US" sz="800" b="1">
                <a:solidFill>
                  <a:srgbClr val="FFFFFF"/>
                </a:solidFill>
                <a:ea typeface="ＭＳ Ｐゴシック" panose="020B0600070205080204" pitchFamily="34" charset="-128"/>
              </a:rPr>
              <a:t>Reference:</a:t>
            </a:r>
          </a:p>
          <a:p>
            <a:pPr eaLnBrk="1" hangingPunct="1">
              <a:spcBef>
                <a:spcPct val="30000"/>
              </a:spcBef>
              <a:buFontTx/>
              <a:buNone/>
            </a:pPr>
            <a:r>
              <a:rPr lang="en-US" altLang="en-US" sz="800">
                <a:solidFill>
                  <a:srgbClr val="FFFFFF"/>
                </a:solidFill>
                <a:ea typeface="ＭＳ Ｐゴシック" panose="020B0600070205080204" pitchFamily="34" charset="-128"/>
              </a:rPr>
              <a:t>1. 	Compiled by Pathways Programme Steering Group</a:t>
            </a:r>
          </a:p>
        </p:txBody>
      </p:sp>
      <p:pic>
        <p:nvPicPr>
          <p:cNvPr id="44115" name="Picture 83" descr="bigstockphoto_kids_5327086">
            <a:extLst>
              <a:ext uri="{FF2B5EF4-FFF2-40B4-BE49-F238E27FC236}">
                <a16:creationId xmlns:a16="http://schemas.microsoft.com/office/drawing/2014/main" id="{0C08944E-D330-4D86-BBE5-F4A138F2B8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5950" y="1590675"/>
            <a:ext cx="141605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17" name="Picture 85" descr="bigstockphoto_Painting_3514706">
            <a:extLst>
              <a:ext uri="{FF2B5EF4-FFF2-40B4-BE49-F238E27FC236}">
                <a16:creationId xmlns:a16="http://schemas.microsoft.com/office/drawing/2014/main" id="{B8F3FAB0-ADD4-4A0F-A717-55C85342F8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163" y="1590675"/>
            <a:ext cx="2087562"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18" name="Picture 86" descr="bigstockphoto_Sliding_3514711">
            <a:extLst>
              <a:ext uri="{FF2B5EF4-FFF2-40B4-BE49-F238E27FC236}">
                <a16:creationId xmlns:a16="http://schemas.microsoft.com/office/drawing/2014/main" id="{C5AD7EB8-B4AA-4399-BB49-169777956F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95838" y="1590675"/>
            <a:ext cx="2009775"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19" name="Picture 87" descr="bigstockphoto_Alphabet_Kids_3746865">
            <a:extLst>
              <a:ext uri="{FF2B5EF4-FFF2-40B4-BE49-F238E27FC236}">
                <a16:creationId xmlns:a16="http://schemas.microsoft.com/office/drawing/2014/main" id="{280FF0A7-2E9D-4438-9660-419D4EDFC3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46925" y="1590675"/>
            <a:ext cx="1663700"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Audio 2">
            <a:hlinkClick r:id="" action="ppaction://media"/>
            <a:extLst>
              <a:ext uri="{FF2B5EF4-FFF2-40B4-BE49-F238E27FC236}">
                <a16:creationId xmlns:a16="http://schemas.microsoft.com/office/drawing/2014/main" id="{BFE9EB4B-EEC1-4AD8-BCD9-E4E471E4D09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7" name="Audio 1">
            <a:hlinkClick r:id="" action="ppaction://media"/>
            <a:extLst>
              <a:ext uri="{FF2B5EF4-FFF2-40B4-BE49-F238E27FC236}">
                <a16:creationId xmlns:a16="http://schemas.microsoft.com/office/drawing/2014/main" id="{8BAC2B84-D864-4E05-B94B-7A65021BD53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F113CEFA-4CC2-4D97-9C22-B3B8B9F279C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cSld>
  <p:clrMapOvr>
    <a:masterClrMapping/>
  </p:clrMapOvr>
  <p:transition spd="med" advTm="44784">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2" presetClass="entr" presetSubtype="1" fill="hold" grpId="0" nodeType="afterEffect">
                                  <p:stCondLst>
                                    <p:cond delay="0"/>
                                  </p:stCondLst>
                                  <p:childTnLst>
                                    <p:set>
                                      <p:cBhvr>
                                        <p:cTn id="9" dur="1" fill="hold">
                                          <p:stCondLst>
                                            <p:cond delay="0"/>
                                          </p:stCondLst>
                                        </p:cTn>
                                        <p:tgtEl>
                                          <p:spTgt spid="44108"/>
                                        </p:tgtEl>
                                        <p:attrNameLst>
                                          <p:attrName>style.visibility</p:attrName>
                                        </p:attrNameLst>
                                      </p:cBhvr>
                                      <p:to>
                                        <p:strVal val="visible"/>
                                      </p:to>
                                    </p:set>
                                    <p:animEffect transition="in" filter="slide(fromTop)">
                                      <p:cBhvr>
                                        <p:cTn id="10" dur="1000"/>
                                        <p:tgtEl>
                                          <p:spTgt spid="44108"/>
                                        </p:tgtEl>
                                      </p:cBhvr>
                                    </p:animEffect>
                                  </p:childTnLst>
                                </p:cTn>
                              </p:par>
                              <p:par>
                                <p:cTn id="11" presetID="10" presetClass="entr" presetSubtype="0" fill="hold" nodeType="withEffect">
                                  <p:stCondLst>
                                    <p:cond delay="0"/>
                                  </p:stCondLst>
                                  <p:childTnLst>
                                    <p:set>
                                      <p:cBhvr>
                                        <p:cTn id="12" dur="1" fill="hold">
                                          <p:stCondLst>
                                            <p:cond delay="0"/>
                                          </p:stCondLst>
                                        </p:cTn>
                                        <p:tgtEl>
                                          <p:spTgt spid="44117"/>
                                        </p:tgtEl>
                                        <p:attrNameLst>
                                          <p:attrName>style.visibility</p:attrName>
                                        </p:attrNameLst>
                                      </p:cBhvr>
                                      <p:to>
                                        <p:strVal val="visible"/>
                                      </p:to>
                                    </p:set>
                                    <p:animEffect transition="in" filter="fade">
                                      <p:cBhvr>
                                        <p:cTn id="13" dur="1000"/>
                                        <p:tgtEl>
                                          <p:spTgt spid="44117"/>
                                        </p:tgtEl>
                                      </p:cBhvr>
                                    </p:animEffect>
                                  </p:childTnLst>
                                </p:cTn>
                              </p:par>
                            </p:childTnLst>
                          </p:cTn>
                        </p:par>
                        <p:par>
                          <p:cTn id="14" fill="hold" nodeType="afterGroup">
                            <p:stCondLst>
                              <p:cond delay="1000"/>
                            </p:stCondLst>
                            <p:childTnLst>
                              <p:par>
                                <p:cTn id="15" presetID="12" presetClass="entr" presetSubtype="1" fill="hold" grpId="0" nodeType="afterEffect">
                                  <p:stCondLst>
                                    <p:cond delay="0"/>
                                  </p:stCondLst>
                                  <p:childTnLst>
                                    <p:set>
                                      <p:cBhvr>
                                        <p:cTn id="16" dur="1" fill="hold">
                                          <p:stCondLst>
                                            <p:cond delay="0"/>
                                          </p:stCondLst>
                                        </p:cTn>
                                        <p:tgtEl>
                                          <p:spTgt spid="44112"/>
                                        </p:tgtEl>
                                        <p:attrNameLst>
                                          <p:attrName>style.visibility</p:attrName>
                                        </p:attrNameLst>
                                      </p:cBhvr>
                                      <p:to>
                                        <p:strVal val="visible"/>
                                      </p:to>
                                    </p:set>
                                    <p:animEffect transition="in" filter="slide(fromTop)">
                                      <p:cBhvr>
                                        <p:cTn id="17" dur="1000"/>
                                        <p:tgtEl>
                                          <p:spTgt spid="44112"/>
                                        </p:tgtEl>
                                      </p:cBhvr>
                                    </p:animEffect>
                                  </p:childTnLst>
                                </p:cTn>
                              </p:par>
                              <p:par>
                                <p:cTn id="18" presetID="10" presetClass="entr" presetSubtype="0" fill="hold" nodeType="withEffect">
                                  <p:stCondLst>
                                    <p:cond delay="0"/>
                                  </p:stCondLst>
                                  <p:childTnLst>
                                    <p:set>
                                      <p:cBhvr>
                                        <p:cTn id="19" dur="1" fill="hold">
                                          <p:stCondLst>
                                            <p:cond delay="0"/>
                                          </p:stCondLst>
                                        </p:cTn>
                                        <p:tgtEl>
                                          <p:spTgt spid="44115"/>
                                        </p:tgtEl>
                                        <p:attrNameLst>
                                          <p:attrName>style.visibility</p:attrName>
                                        </p:attrNameLst>
                                      </p:cBhvr>
                                      <p:to>
                                        <p:strVal val="visible"/>
                                      </p:to>
                                    </p:set>
                                    <p:animEffect transition="in" filter="fade">
                                      <p:cBhvr>
                                        <p:cTn id="20" dur="1000"/>
                                        <p:tgtEl>
                                          <p:spTgt spid="44115"/>
                                        </p:tgtEl>
                                      </p:cBhvr>
                                    </p:animEffect>
                                  </p:childTnLst>
                                </p:cTn>
                              </p:par>
                            </p:childTnLst>
                          </p:cTn>
                        </p:par>
                        <p:par>
                          <p:cTn id="21" fill="hold" nodeType="afterGroup">
                            <p:stCondLst>
                              <p:cond delay="2000"/>
                            </p:stCondLst>
                            <p:childTnLst>
                              <p:par>
                                <p:cTn id="22" presetID="12" presetClass="entr" presetSubtype="1" fill="hold" grpId="0" nodeType="afterEffect">
                                  <p:stCondLst>
                                    <p:cond delay="0"/>
                                  </p:stCondLst>
                                  <p:childTnLst>
                                    <p:set>
                                      <p:cBhvr>
                                        <p:cTn id="23" dur="1" fill="hold">
                                          <p:stCondLst>
                                            <p:cond delay="0"/>
                                          </p:stCondLst>
                                        </p:cTn>
                                        <p:tgtEl>
                                          <p:spTgt spid="44113"/>
                                        </p:tgtEl>
                                        <p:attrNameLst>
                                          <p:attrName>style.visibility</p:attrName>
                                        </p:attrNameLst>
                                      </p:cBhvr>
                                      <p:to>
                                        <p:strVal val="visible"/>
                                      </p:to>
                                    </p:set>
                                    <p:animEffect transition="in" filter="slide(fromTop)">
                                      <p:cBhvr>
                                        <p:cTn id="24" dur="1000"/>
                                        <p:tgtEl>
                                          <p:spTgt spid="44113"/>
                                        </p:tgtEl>
                                      </p:cBhvr>
                                    </p:animEffect>
                                  </p:childTnLst>
                                </p:cTn>
                              </p:par>
                              <p:par>
                                <p:cTn id="25" presetID="10" presetClass="entr" presetSubtype="0" fill="hold" nodeType="withEffect">
                                  <p:stCondLst>
                                    <p:cond delay="0"/>
                                  </p:stCondLst>
                                  <p:childTnLst>
                                    <p:set>
                                      <p:cBhvr>
                                        <p:cTn id="26" dur="1" fill="hold">
                                          <p:stCondLst>
                                            <p:cond delay="0"/>
                                          </p:stCondLst>
                                        </p:cTn>
                                        <p:tgtEl>
                                          <p:spTgt spid="44118"/>
                                        </p:tgtEl>
                                        <p:attrNameLst>
                                          <p:attrName>style.visibility</p:attrName>
                                        </p:attrNameLst>
                                      </p:cBhvr>
                                      <p:to>
                                        <p:strVal val="visible"/>
                                      </p:to>
                                    </p:set>
                                    <p:animEffect transition="in" filter="fade">
                                      <p:cBhvr>
                                        <p:cTn id="27" dur="1000"/>
                                        <p:tgtEl>
                                          <p:spTgt spid="44118"/>
                                        </p:tgtEl>
                                      </p:cBhvr>
                                    </p:animEffect>
                                  </p:childTnLst>
                                </p:cTn>
                              </p:par>
                            </p:childTnLst>
                          </p:cTn>
                        </p:par>
                        <p:par>
                          <p:cTn id="28" fill="hold" nodeType="afterGroup">
                            <p:stCondLst>
                              <p:cond delay="3000"/>
                            </p:stCondLst>
                            <p:childTnLst>
                              <p:par>
                                <p:cTn id="29" presetID="12" presetClass="entr" presetSubtype="1" fill="hold" grpId="0" nodeType="afterEffect">
                                  <p:stCondLst>
                                    <p:cond delay="0"/>
                                  </p:stCondLst>
                                  <p:childTnLst>
                                    <p:set>
                                      <p:cBhvr>
                                        <p:cTn id="30" dur="1" fill="hold">
                                          <p:stCondLst>
                                            <p:cond delay="0"/>
                                          </p:stCondLst>
                                        </p:cTn>
                                        <p:tgtEl>
                                          <p:spTgt spid="44114"/>
                                        </p:tgtEl>
                                        <p:attrNameLst>
                                          <p:attrName>style.visibility</p:attrName>
                                        </p:attrNameLst>
                                      </p:cBhvr>
                                      <p:to>
                                        <p:strVal val="visible"/>
                                      </p:to>
                                    </p:set>
                                    <p:animEffect transition="in" filter="slide(fromTop)">
                                      <p:cBhvr>
                                        <p:cTn id="31" dur="1000"/>
                                        <p:tgtEl>
                                          <p:spTgt spid="44114"/>
                                        </p:tgtEl>
                                      </p:cBhvr>
                                    </p:animEffect>
                                  </p:childTnLst>
                                </p:cTn>
                              </p:par>
                              <p:par>
                                <p:cTn id="32" presetID="10" presetClass="entr" presetSubtype="0" fill="hold" nodeType="withEffect">
                                  <p:stCondLst>
                                    <p:cond delay="0"/>
                                  </p:stCondLst>
                                  <p:childTnLst>
                                    <p:set>
                                      <p:cBhvr>
                                        <p:cTn id="33" dur="1" fill="hold">
                                          <p:stCondLst>
                                            <p:cond delay="0"/>
                                          </p:stCondLst>
                                        </p:cTn>
                                        <p:tgtEl>
                                          <p:spTgt spid="44119"/>
                                        </p:tgtEl>
                                        <p:attrNameLst>
                                          <p:attrName>style.visibility</p:attrName>
                                        </p:attrNameLst>
                                      </p:cBhvr>
                                      <p:to>
                                        <p:strVal val="visible"/>
                                      </p:to>
                                    </p:set>
                                    <p:animEffect transition="in" filter="fade">
                                      <p:cBhvr>
                                        <p:cTn id="34" dur="1000"/>
                                        <p:tgtEl>
                                          <p:spTgt spid="4411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
                </p:tgtEl>
              </p:cMediaNode>
            </p:audio>
          </p:childTnLst>
        </p:cTn>
      </p:par>
    </p:tnLst>
    <p:bldLst>
      <p:bldP spid="44112" grpId="0" animBg="1"/>
      <p:bldP spid="44113" grpId="0" animBg="1"/>
      <p:bldP spid="44114" grpId="0" animBg="1"/>
      <p:bldP spid="4410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a:extLst>
              <a:ext uri="{FF2B5EF4-FFF2-40B4-BE49-F238E27FC236}">
                <a16:creationId xmlns:a16="http://schemas.microsoft.com/office/drawing/2014/main" id="{5E3CF29F-31B6-4737-9777-1B9A35FED15B}"/>
              </a:ext>
            </a:extLst>
          </p:cNvPr>
          <p:cNvSpPr>
            <a:spLocks noGrp="1" noChangeArrowheads="1"/>
          </p:cNvSpPr>
          <p:nvPr>
            <p:ph type="title" idx="4294967295"/>
          </p:nvPr>
        </p:nvSpPr>
        <p:spPr>
          <a:xfrm>
            <a:off x="1219200" y="762000"/>
            <a:ext cx="7924800" cy="1143000"/>
          </a:xfrm>
        </p:spPr>
        <p:txBody>
          <a:bodyPr/>
          <a:lstStyle/>
          <a:p>
            <a:pPr eaLnBrk="1" hangingPunct="1"/>
            <a:r>
              <a:rPr lang="en-US" altLang="en-US"/>
              <a:t>Aims</a:t>
            </a:r>
          </a:p>
        </p:txBody>
      </p:sp>
      <p:sp>
        <p:nvSpPr>
          <p:cNvPr id="7171" name="Rectangle 3">
            <a:extLst>
              <a:ext uri="{FF2B5EF4-FFF2-40B4-BE49-F238E27FC236}">
                <a16:creationId xmlns:a16="http://schemas.microsoft.com/office/drawing/2014/main" id="{90FF08E8-5025-4C83-A070-E9CA21444F54}"/>
              </a:ext>
            </a:extLst>
          </p:cNvPr>
          <p:cNvSpPr>
            <a:spLocks noGrp="1" noChangeArrowheads="1"/>
          </p:cNvSpPr>
          <p:nvPr>
            <p:ph type="body" idx="4294967295"/>
          </p:nvPr>
        </p:nvSpPr>
        <p:spPr>
          <a:xfrm>
            <a:off x="1450975" y="2362200"/>
            <a:ext cx="7693025" cy="3724275"/>
          </a:xfrm>
        </p:spPr>
        <p:txBody>
          <a:bodyPr/>
          <a:lstStyle/>
          <a:p>
            <a:pPr eaLnBrk="1" hangingPunct="1">
              <a:defRPr/>
            </a:pPr>
            <a:r>
              <a:rPr lang="en-US" altLang="en-US" dirty="0"/>
              <a:t>To increase awareness and understanding of the needs of young people with ADHD</a:t>
            </a:r>
          </a:p>
          <a:p>
            <a:pPr marL="0" indent="0" eaLnBrk="1" hangingPunct="1">
              <a:buFont typeface="Wingdings" panose="05000000000000000000" pitchFamily="2" charset="2"/>
              <a:buNone/>
              <a:defRPr/>
            </a:pPr>
            <a:r>
              <a:rPr lang="en-US" altLang="en-US" dirty="0"/>
              <a:t> </a:t>
            </a:r>
          </a:p>
          <a:p>
            <a:pPr eaLnBrk="1" hangingPunct="1">
              <a:defRPr/>
            </a:pPr>
            <a:r>
              <a:rPr lang="en-US" altLang="en-US" dirty="0"/>
              <a:t>To share and explore good practice </a:t>
            </a:r>
          </a:p>
        </p:txBody>
      </p:sp>
      <p:pic>
        <p:nvPicPr>
          <p:cNvPr id="10244" name="Audio 1">
            <a:hlinkClick r:id="" action="ppaction://media"/>
            <a:extLst>
              <a:ext uri="{FF2B5EF4-FFF2-40B4-BE49-F238E27FC236}">
                <a16:creationId xmlns:a16="http://schemas.microsoft.com/office/drawing/2014/main" id="{364B725A-3357-4348-9C47-181DF50C804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Audio 3">
            <a:hlinkClick r:id="" action="ppaction://media"/>
            <a:extLst>
              <a:ext uri="{FF2B5EF4-FFF2-40B4-BE49-F238E27FC236}">
                <a16:creationId xmlns:a16="http://schemas.microsoft.com/office/drawing/2014/main" id="{D2E94650-B2A2-4AE2-9178-55C3A4FF1AE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F86FD7B3-CF7A-4A34-9F7F-54D8FDA04F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399"/>
    </mc:Choice>
    <mc:Fallback xmlns="">
      <p:transition spd="slow" advTm="29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Content Placeholder 3">
            <a:extLst>
              <a:ext uri="{FF2B5EF4-FFF2-40B4-BE49-F238E27FC236}">
                <a16:creationId xmlns:a16="http://schemas.microsoft.com/office/drawing/2014/main" id="{F11C18A1-E85A-4721-981D-BF3712221001}"/>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rcRect/>
          <a:stretch>
            <a:fillRect/>
          </a:stretch>
        </p:blipFill>
        <p:spPr>
          <a:xfrm>
            <a:off x="492125" y="150813"/>
            <a:ext cx="1779588" cy="1774825"/>
          </a:xfrm>
        </p:spPr>
      </p:pic>
      <p:pic>
        <p:nvPicPr>
          <p:cNvPr id="33795" name="Picture 4">
            <a:extLst>
              <a:ext uri="{FF2B5EF4-FFF2-40B4-BE49-F238E27FC236}">
                <a16:creationId xmlns:a16="http://schemas.microsoft.com/office/drawing/2014/main" id="{C16540DB-7019-4866-989D-F2E256B600C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14650" y="455613"/>
            <a:ext cx="1590675"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6">
            <a:extLst>
              <a:ext uri="{FF2B5EF4-FFF2-40B4-BE49-F238E27FC236}">
                <a16:creationId xmlns:a16="http://schemas.microsoft.com/office/drawing/2014/main" id="{815F4A60-627F-416B-9F26-F0440B68B1B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48263" y="150813"/>
            <a:ext cx="1663700"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9">
            <a:extLst>
              <a:ext uri="{FF2B5EF4-FFF2-40B4-BE49-F238E27FC236}">
                <a16:creationId xmlns:a16="http://schemas.microsoft.com/office/drawing/2014/main" id="{3CBA9CA2-DF44-4B16-BB49-6EE5347C19A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02500" y="679450"/>
            <a:ext cx="1322388"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10">
            <a:extLst>
              <a:ext uri="{FF2B5EF4-FFF2-40B4-BE49-F238E27FC236}">
                <a16:creationId xmlns:a16="http://schemas.microsoft.com/office/drawing/2014/main" id="{5B63CAF6-812B-48C5-AA0F-7FA2B99C457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41363" y="2700338"/>
            <a:ext cx="1908175"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11">
            <a:extLst>
              <a:ext uri="{FF2B5EF4-FFF2-40B4-BE49-F238E27FC236}">
                <a16:creationId xmlns:a16="http://schemas.microsoft.com/office/drawing/2014/main" id="{639F3EE0-2D11-465F-ABE2-11B5B6F3794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70225" y="2454275"/>
            <a:ext cx="1768475"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12">
            <a:extLst>
              <a:ext uri="{FF2B5EF4-FFF2-40B4-BE49-F238E27FC236}">
                <a16:creationId xmlns:a16="http://schemas.microsoft.com/office/drawing/2014/main" id="{FE08B71C-BF85-4E96-A989-8640FECA064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191375" y="2921000"/>
            <a:ext cx="1768475"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13">
            <a:extLst>
              <a:ext uri="{FF2B5EF4-FFF2-40B4-BE49-F238E27FC236}">
                <a16:creationId xmlns:a16="http://schemas.microsoft.com/office/drawing/2014/main" id="{894255B7-522B-4CAC-9FF8-E06912599E19}"/>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259388" y="2433638"/>
            <a:ext cx="1774825"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4">
            <a:extLst>
              <a:ext uri="{FF2B5EF4-FFF2-40B4-BE49-F238E27FC236}">
                <a16:creationId xmlns:a16="http://schemas.microsoft.com/office/drawing/2014/main" id="{6AADC763-2553-4CD0-A539-B70B34EBBEC9}"/>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119188" y="5019675"/>
            <a:ext cx="172402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15">
            <a:extLst>
              <a:ext uri="{FF2B5EF4-FFF2-40B4-BE49-F238E27FC236}">
                <a16:creationId xmlns:a16="http://schemas.microsoft.com/office/drawing/2014/main" id="{37F7D4D3-DF7E-47E8-8B6B-F554F1097FE1}"/>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382963" y="4718050"/>
            <a:ext cx="2146300"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16">
            <a:extLst>
              <a:ext uri="{FF2B5EF4-FFF2-40B4-BE49-F238E27FC236}">
                <a16:creationId xmlns:a16="http://schemas.microsoft.com/office/drawing/2014/main" id="{797BB50E-3926-4F5E-806B-F72EA661309A}"/>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146800" y="4973638"/>
            <a:ext cx="1414463"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Audio 2">
            <a:hlinkClick r:id="" action="ppaction://media"/>
            <a:extLst>
              <a:ext uri="{FF2B5EF4-FFF2-40B4-BE49-F238E27FC236}">
                <a16:creationId xmlns:a16="http://schemas.microsoft.com/office/drawing/2014/main" id="{50F70594-A90B-46A7-A0EA-4CFCF1D6FC92}"/>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Audio 3">
            <a:hlinkClick r:id="" action="ppaction://media"/>
            <a:extLst>
              <a:ext uri="{FF2B5EF4-FFF2-40B4-BE49-F238E27FC236}">
                <a16:creationId xmlns:a16="http://schemas.microsoft.com/office/drawing/2014/main" id="{7D5A8FB1-73EE-43F1-B520-A8371DBB2949}"/>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04025210-8E1D-4DF6-A1F0-961686C6292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231"/>
    </mc:Choice>
    <mc:Fallback xmlns="">
      <p:transition spd="slow" advTm="50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34428944-848E-45EA-8148-2B01810E3ED5}"/>
              </a:ext>
            </a:extLst>
          </p:cNvPr>
          <p:cNvSpPr>
            <a:spLocks noGrp="1" noChangeArrowheads="1"/>
          </p:cNvSpPr>
          <p:nvPr>
            <p:ph type="title"/>
          </p:nvPr>
        </p:nvSpPr>
        <p:spPr/>
        <p:txBody>
          <a:bodyPr/>
          <a:lstStyle/>
          <a:p>
            <a:r>
              <a:rPr lang="en-GB" altLang="en-US"/>
              <a:t>Strategies for Cognition and Learning</a:t>
            </a:r>
          </a:p>
        </p:txBody>
      </p:sp>
      <p:sp>
        <p:nvSpPr>
          <p:cNvPr id="27651" name="Content Placeholder 2">
            <a:extLst>
              <a:ext uri="{FF2B5EF4-FFF2-40B4-BE49-F238E27FC236}">
                <a16:creationId xmlns:a16="http://schemas.microsoft.com/office/drawing/2014/main" id="{6F44CB0E-55AC-413E-B05C-F1113394C65C}"/>
              </a:ext>
            </a:extLst>
          </p:cNvPr>
          <p:cNvSpPr>
            <a:spLocks noGrp="1"/>
          </p:cNvSpPr>
          <p:nvPr>
            <p:ph idx="1"/>
          </p:nvPr>
        </p:nvSpPr>
        <p:spPr>
          <a:xfrm>
            <a:off x="838200" y="2362200"/>
            <a:ext cx="7693025" cy="3946525"/>
          </a:xfrm>
        </p:spPr>
        <p:txBody>
          <a:bodyPr/>
          <a:lstStyle/>
          <a:p>
            <a:pPr eaLnBrk="1" hangingPunct="1">
              <a:buClr>
                <a:srgbClr val="003366"/>
              </a:buClr>
              <a:defRPr/>
            </a:pPr>
            <a:r>
              <a:rPr lang="en-US" altLang="en-US" sz="2000" dirty="0">
                <a:solidFill>
                  <a:srgbClr val="003366"/>
                </a:solidFill>
              </a:rPr>
              <a:t>working slowly and steadily encourage children to take their time</a:t>
            </a:r>
          </a:p>
          <a:p>
            <a:pPr eaLnBrk="1" hangingPunct="1">
              <a:buClr>
                <a:srgbClr val="003366"/>
              </a:buClr>
              <a:defRPr/>
            </a:pPr>
            <a:r>
              <a:rPr lang="en-US" altLang="en-US" sz="2000" dirty="0">
                <a:solidFill>
                  <a:srgbClr val="003366"/>
                </a:solidFill>
              </a:rPr>
              <a:t>short and varied tasks </a:t>
            </a:r>
          </a:p>
          <a:p>
            <a:pPr eaLnBrk="1" hangingPunct="1">
              <a:buClr>
                <a:srgbClr val="003366"/>
              </a:buClr>
              <a:defRPr/>
            </a:pPr>
            <a:r>
              <a:rPr lang="en-US" altLang="en-US" sz="2000" dirty="0">
                <a:solidFill>
                  <a:srgbClr val="003366"/>
                </a:solidFill>
              </a:rPr>
              <a:t>teach </a:t>
            </a:r>
            <a:r>
              <a:rPr lang="en-US" altLang="en-US" sz="2000" dirty="0" err="1">
                <a:solidFill>
                  <a:srgbClr val="003366"/>
                </a:solidFill>
              </a:rPr>
              <a:t>organisational</a:t>
            </a:r>
            <a:r>
              <a:rPr lang="en-US" altLang="en-US" sz="2000" dirty="0">
                <a:solidFill>
                  <a:srgbClr val="003366"/>
                </a:solidFill>
              </a:rPr>
              <a:t> skills for routines</a:t>
            </a:r>
          </a:p>
          <a:p>
            <a:pPr eaLnBrk="1" hangingPunct="1">
              <a:buClr>
                <a:srgbClr val="003366"/>
              </a:buClr>
              <a:defRPr/>
            </a:pPr>
            <a:r>
              <a:rPr lang="en-US" altLang="en-US" sz="2000" dirty="0">
                <a:solidFill>
                  <a:srgbClr val="003366"/>
                </a:solidFill>
              </a:rPr>
              <a:t>pre teaching of vocabulary</a:t>
            </a:r>
          </a:p>
          <a:p>
            <a:pPr eaLnBrk="1" hangingPunct="1">
              <a:buClr>
                <a:srgbClr val="003366"/>
              </a:buClr>
              <a:defRPr/>
            </a:pPr>
            <a:r>
              <a:rPr lang="en-US" altLang="en-US" sz="2000" dirty="0">
                <a:solidFill>
                  <a:srgbClr val="003366"/>
                </a:solidFill>
              </a:rPr>
              <a:t>animated - enthusiastic teaching style/interactions</a:t>
            </a:r>
          </a:p>
          <a:p>
            <a:pPr eaLnBrk="1" hangingPunct="1">
              <a:buClr>
                <a:srgbClr val="003366"/>
              </a:buClr>
              <a:defRPr/>
            </a:pPr>
            <a:r>
              <a:rPr lang="en-US" altLang="en-US" sz="2000" dirty="0">
                <a:solidFill>
                  <a:srgbClr val="003366"/>
                </a:solidFill>
              </a:rPr>
              <a:t>support for home learning sharing books and being consistent with expectations</a:t>
            </a:r>
          </a:p>
          <a:p>
            <a:pPr eaLnBrk="1" hangingPunct="1">
              <a:buClr>
                <a:srgbClr val="003366"/>
              </a:buClr>
              <a:defRPr/>
            </a:pPr>
            <a:r>
              <a:rPr lang="en-US" altLang="en-US" sz="2000" dirty="0">
                <a:solidFill>
                  <a:srgbClr val="003366"/>
                </a:solidFill>
              </a:rPr>
              <a:t>encourage the young person to research</a:t>
            </a:r>
          </a:p>
          <a:p>
            <a:pPr eaLnBrk="1" hangingPunct="1">
              <a:buClr>
                <a:srgbClr val="003366"/>
              </a:buClr>
              <a:defRPr/>
            </a:pPr>
            <a:r>
              <a:rPr lang="en-US" altLang="en-US" sz="2000" dirty="0">
                <a:solidFill>
                  <a:srgbClr val="003366"/>
                </a:solidFill>
              </a:rPr>
              <a:t>use of computers </a:t>
            </a:r>
            <a:r>
              <a:rPr lang="en-US" altLang="en-US" sz="2000" dirty="0" err="1">
                <a:solidFill>
                  <a:srgbClr val="003366"/>
                </a:solidFill>
              </a:rPr>
              <a:t>Ipad</a:t>
            </a:r>
            <a:r>
              <a:rPr lang="en-US" altLang="en-US" sz="2000" dirty="0">
                <a:solidFill>
                  <a:srgbClr val="003366"/>
                </a:solidFill>
              </a:rPr>
              <a:t> mobile phone </a:t>
            </a:r>
          </a:p>
          <a:p>
            <a:pPr eaLnBrk="1" hangingPunct="1">
              <a:buClr>
                <a:srgbClr val="003366"/>
              </a:buClr>
              <a:defRPr/>
            </a:pPr>
            <a:r>
              <a:rPr lang="en-US" altLang="en-US" sz="2000" dirty="0">
                <a:solidFill>
                  <a:srgbClr val="003366"/>
                </a:solidFill>
              </a:rPr>
              <a:t>practical activities and interactive learning</a:t>
            </a:r>
          </a:p>
          <a:p>
            <a:pPr marL="0" indent="0" eaLnBrk="1" hangingPunct="1">
              <a:buClr>
                <a:srgbClr val="003366"/>
              </a:buClr>
              <a:buFont typeface="Wingdings" panose="05000000000000000000" pitchFamily="2" charset="2"/>
              <a:buNone/>
              <a:defRPr/>
            </a:pPr>
            <a:endParaRPr lang="en-US" altLang="en-US" sz="2000" dirty="0">
              <a:solidFill>
                <a:srgbClr val="003366"/>
              </a:solidFill>
            </a:endParaRPr>
          </a:p>
          <a:p>
            <a:pPr>
              <a:defRPr/>
            </a:pPr>
            <a:endParaRPr lang="en-GB" altLang="en-US" dirty="0"/>
          </a:p>
        </p:txBody>
      </p:sp>
      <p:pic>
        <p:nvPicPr>
          <p:cNvPr id="36868" name="Audio 2">
            <a:hlinkClick r:id="" action="ppaction://media"/>
            <a:extLst>
              <a:ext uri="{FF2B5EF4-FFF2-40B4-BE49-F238E27FC236}">
                <a16:creationId xmlns:a16="http://schemas.microsoft.com/office/drawing/2014/main" id="{3ED2A1F6-4D86-4D7F-BBEC-B00EEA9739D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Audio 1">
            <a:hlinkClick r:id="" action="ppaction://media"/>
            <a:extLst>
              <a:ext uri="{FF2B5EF4-FFF2-40B4-BE49-F238E27FC236}">
                <a16:creationId xmlns:a16="http://schemas.microsoft.com/office/drawing/2014/main" id="{19284F62-9EA6-47C5-8227-A8D74E3BC8A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E54991C6-68EB-4BEB-83BE-FC153A0D8F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7847"/>
    </mc:Choice>
    <mc:Fallback xmlns="">
      <p:transition spd="slow" advTm="177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484C62C5-4BBB-49BE-A2B1-4A4A8ECC55F9}"/>
              </a:ext>
            </a:extLst>
          </p:cNvPr>
          <p:cNvSpPr>
            <a:spLocks noGrp="1" noChangeArrowheads="1"/>
          </p:cNvSpPr>
          <p:nvPr>
            <p:ph type="title"/>
          </p:nvPr>
        </p:nvSpPr>
        <p:spPr/>
        <p:txBody>
          <a:bodyPr/>
          <a:lstStyle/>
          <a:p>
            <a:r>
              <a:rPr lang="en-GB" altLang="en-US"/>
              <a:t>Strategies for effective Communication and Interaction</a:t>
            </a:r>
          </a:p>
        </p:txBody>
      </p:sp>
      <p:sp>
        <p:nvSpPr>
          <p:cNvPr id="29699" name="Content Placeholder 2">
            <a:extLst>
              <a:ext uri="{FF2B5EF4-FFF2-40B4-BE49-F238E27FC236}">
                <a16:creationId xmlns:a16="http://schemas.microsoft.com/office/drawing/2014/main" id="{A68E9659-2384-421E-AC82-857E8104E59C}"/>
              </a:ext>
            </a:extLst>
          </p:cNvPr>
          <p:cNvSpPr>
            <a:spLocks noGrp="1"/>
          </p:cNvSpPr>
          <p:nvPr>
            <p:ph idx="1"/>
          </p:nvPr>
        </p:nvSpPr>
        <p:spPr/>
        <p:txBody>
          <a:bodyPr/>
          <a:lstStyle/>
          <a:p>
            <a:pPr eaLnBrk="1" hangingPunct="1">
              <a:buClr>
                <a:srgbClr val="003366"/>
              </a:buClr>
              <a:defRPr/>
            </a:pPr>
            <a:r>
              <a:rPr lang="en-US" altLang="en-US" sz="2000" dirty="0">
                <a:solidFill>
                  <a:srgbClr val="003366"/>
                </a:solidFill>
              </a:rPr>
              <a:t>to gain attention say the child’s name and make eye contact</a:t>
            </a:r>
          </a:p>
          <a:p>
            <a:pPr eaLnBrk="1" hangingPunct="1">
              <a:buClr>
                <a:srgbClr val="003366"/>
              </a:buClr>
              <a:defRPr/>
            </a:pPr>
            <a:r>
              <a:rPr lang="en-GB" altLang="en-US" sz="2000" dirty="0">
                <a:solidFill>
                  <a:srgbClr val="003366"/>
                </a:solidFill>
              </a:rPr>
              <a:t>be brief and to the point, giving one instruction at a time</a:t>
            </a:r>
          </a:p>
          <a:p>
            <a:pPr eaLnBrk="1" hangingPunct="1">
              <a:buClr>
                <a:srgbClr val="003366"/>
              </a:buClr>
              <a:defRPr/>
            </a:pPr>
            <a:r>
              <a:rPr lang="en-US" altLang="en-US" sz="2000" dirty="0">
                <a:solidFill>
                  <a:srgbClr val="003366"/>
                </a:solidFill>
              </a:rPr>
              <a:t>use visual cues e.g. timetables, picture boards, schedules, vocabulary displays and hand gestures</a:t>
            </a:r>
          </a:p>
          <a:p>
            <a:pPr eaLnBrk="1" hangingPunct="1">
              <a:buClr>
                <a:srgbClr val="003366"/>
              </a:buClr>
              <a:defRPr/>
            </a:pPr>
            <a:r>
              <a:rPr lang="en-US" altLang="en-US" sz="2000" dirty="0">
                <a:solidFill>
                  <a:srgbClr val="003366"/>
                </a:solidFill>
              </a:rPr>
              <a:t>inform child in advance of changes</a:t>
            </a:r>
          </a:p>
          <a:p>
            <a:pPr eaLnBrk="1" hangingPunct="1">
              <a:buClr>
                <a:srgbClr val="003366"/>
              </a:buClr>
              <a:defRPr/>
            </a:pPr>
            <a:r>
              <a:rPr lang="en-US" altLang="en-US" sz="2000" dirty="0">
                <a:solidFill>
                  <a:srgbClr val="003366"/>
                </a:solidFill>
              </a:rPr>
              <a:t>vary voice, tone, volume and teaching methods</a:t>
            </a:r>
          </a:p>
          <a:p>
            <a:pPr eaLnBrk="1" hangingPunct="1">
              <a:buClr>
                <a:srgbClr val="003366"/>
              </a:buClr>
              <a:defRPr/>
            </a:pPr>
            <a:r>
              <a:rPr lang="en-US" altLang="en-US" sz="2000" dirty="0">
                <a:solidFill>
                  <a:srgbClr val="003366"/>
                </a:solidFill>
              </a:rPr>
              <a:t>use the ‘Blue Peter’ effect</a:t>
            </a:r>
          </a:p>
          <a:p>
            <a:pPr eaLnBrk="1" hangingPunct="1">
              <a:buClr>
                <a:srgbClr val="003366"/>
              </a:buClr>
              <a:defRPr/>
            </a:pPr>
            <a:r>
              <a:rPr lang="en-US" altLang="en-US" sz="2000" dirty="0">
                <a:solidFill>
                  <a:srgbClr val="003366"/>
                </a:solidFill>
              </a:rPr>
              <a:t>avoid sarcasm </a:t>
            </a:r>
          </a:p>
          <a:p>
            <a:pPr eaLnBrk="1" hangingPunct="1">
              <a:buClr>
                <a:srgbClr val="003366"/>
              </a:buClr>
              <a:defRPr/>
            </a:pPr>
            <a:r>
              <a:rPr lang="en-US" altLang="en-US" sz="2000" dirty="0">
                <a:solidFill>
                  <a:srgbClr val="003366"/>
                </a:solidFill>
              </a:rPr>
              <a:t>are they an expert in a subject?</a:t>
            </a:r>
          </a:p>
          <a:p>
            <a:pPr marL="0" indent="0" eaLnBrk="1" hangingPunct="1">
              <a:buClr>
                <a:srgbClr val="003366"/>
              </a:buClr>
              <a:buFont typeface="Wingdings" panose="05000000000000000000" pitchFamily="2" charset="2"/>
              <a:buNone/>
              <a:defRPr/>
            </a:pPr>
            <a:endParaRPr lang="en-US" altLang="en-US" sz="2000" dirty="0">
              <a:solidFill>
                <a:srgbClr val="003366"/>
              </a:solidFill>
            </a:endParaRPr>
          </a:p>
          <a:p>
            <a:pPr>
              <a:defRPr/>
            </a:pPr>
            <a:endParaRPr lang="en-GB" altLang="en-US" dirty="0"/>
          </a:p>
        </p:txBody>
      </p:sp>
      <p:pic>
        <p:nvPicPr>
          <p:cNvPr id="37892" name="Audio 2">
            <a:hlinkClick r:id="" action="ppaction://media"/>
            <a:extLst>
              <a:ext uri="{FF2B5EF4-FFF2-40B4-BE49-F238E27FC236}">
                <a16:creationId xmlns:a16="http://schemas.microsoft.com/office/drawing/2014/main" id="{2DBC4FAA-A45E-4970-86B4-A227BF56374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Audio 3">
            <a:hlinkClick r:id="" action="ppaction://media"/>
            <a:extLst>
              <a:ext uri="{FF2B5EF4-FFF2-40B4-BE49-F238E27FC236}">
                <a16:creationId xmlns:a16="http://schemas.microsoft.com/office/drawing/2014/main" id="{D810396D-191A-4135-A8A1-A14E0B428F0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udio 7">
            <a:hlinkClick r:id="" action="ppaction://media"/>
            <a:extLst>
              <a:ext uri="{FF2B5EF4-FFF2-40B4-BE49-F238E27FC236}">
                <a16:creationId xmlns:a16="http://schemas.microsoft.com/office/drawing/2014/main" id="{3B45F74C-5E27-4833-93BA-EB8B9504FA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1528"/>
    </mc:Choice>
    <mc:Fallback xmlns="">
      <p:transition spd="slow" advTm="181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F1BD61BF-48CB-4B4E-A840-49593EA6F34A}"/>
              </a:ext>
            </a:extLst>
          </p:cNvPr>
          <p:cNvSpPr>
            <a:spLocks noGrp="1" noChangeArrowheads="1"/>
          </p:cNvSpPr>
          <p:nvPr>
            <p:ph type="title"/>
          </p:nvPr>
        </p:nvSpPr>
        <p:spPr/>
        <p:txBody>
          <a:bodyPr/>
          <a:lstStyle/>
          <a:p>
            <a:r>
              <a:rPr lang="en-GB" altLang="en-US"/>
              <a:t>Strategies for Physical and Sensory Needs</a:t>
            </a:r>
          </a:p>
        </p:txBody>
      </p:sp>
      <p:sp>
        <p:nvSpPr>
          <p:cNvPr id="29699" name="Content Placeholder 2">
            <a:extLst>
              <a:ext uri="{FF2B5EF4-FFF2-40B4-BE49-F238E27FC236}">
                <a16:creationId xmlns:a16="http://schemas.microsoft.com/office/drawing/2014/main" id="{551FA1B9-68A2-49FB-BDBA-0DFE8C7C39C8}"/>
              </a:ext>
            </a:extLst>
          </p:cNvPr>
          <p:cNvSpPr>
            <a:spLocks noGrp="1"/>
          </p:cNvSpPr>
          <p:nvPr>
            <p:ph idx="1"/>
          </p:nvPr>
        </p:nvSpPr>
        <p:spPr/>
        <p:txBody>
          <a:bodyPr/>
          <a:lstStyle/>
          <a:p>
            <a:pPr eaLnBrk="1" hangingPunct="1">
              <a:buClr>
                <a:srgbClr val="003366"/>
              </a:buClr>
              <a:defRPr/>
            </a:pPr>
            <a:r>
              <a:rPr lang="en-US" altLang="en-US" sz="2000" dirty="0">
                <a:solidFill>
                  <a:srgbClr val="003366"/>
                </a:solidFill>
              </a:rPr>
              <a:t>the importance of reducing stress for example, through use of relaxation and physical exercise</a:t>
            </a:r>
          </a:p>
          <a:p>
            <a:pPr eaLnBrk="1" hangingPunct="1">
              <a:buClr>
                <a:srgbClr val="003366"/>
              </a:buClr>
              <a:defRPr/>
            </a:pPr>
            <a:r>
              <a:rPr lang="en-US" altLang="en-US" sz="2000" dirty="0">
                <a:solidFill>
                  <a:srgbClr val="003366"/>
                </a:solidFill>
              </a:rPr>
              <a:t>consideration for physical </a:t>
            </a:r>
            <a:r>
              <a:rPr lang="en-US" altLang="en-US" sz="2000" dirty="0" err="1">
                <a:solidFill>
                  <a:srgbClr val="003366"/>
                </a:solidFill>
              </a:rPr>
              <a:t>organisation</a:t>
            </a:r>
            <a:r>
              <a:rPr lang="en-US" altLang="en-US" sz="2000" dirty="0">
                <a:solidFill>
                  <a:srgbClr val="003366"/>
                </a:solidFill>
              </a:rPr>
              <a:t> of the room</a:t>
            </a:r>
          </a:p>
          <a:p>
            <a:pPr eaLnBrk="1" hangingPunct="1">
              <a:buClr>
                <a:srgbClr val="003366"/>
              </a:buClr>
              <a:defRPr/>
            </a:pPr>
            <a:r>
              <a:rPr lang="en-US" altLang="en-US" sz="2000" dirty="0" err="1">
                <a:solidFill>
                  <a:srgbClr val="003366"/>
                </a:solidFill>
              </a:rPr>
              <a:t>recognise</a:t>
            </a:r>
            <a:r>
              <a:rPr lang="en-US" altLang="en-US" sz="2000" dirty="0">
                <a:solidFill>
                  <a:srgbClr val="003366"/>
                </a:solidFill>
              </a:rPr>
              <a:t> and allow for movement- use of fidget toys, squeeze ball or designated fiddler. Doodling. Discussion of appropriate use</a:t>
            </a:r>
          </a:p>
          <a:p>
            <a:pPr eaLnBrk="1" hangingPunct="1">
              <a:buClr>
                <a:srgbClr val="003366"/>
              </a:buClr>
              <a:defRPr/>
            </a:pPr>
            <a:r>
              <a:rPr lang="en-US" altLang="en-US" sz="2000" dirty="0">
                <a:solidFill>
                  <a:srgbClr val="003366"/>
                </a:solidFill>
              </a:rPr>
              <a:t>regular ‘brain breaks’ </a:t>
            </a:r>
          </a:p>
          <a:p>
            <a:pPr eaLnBrk="1" hangingPunct="1">
              <a:buClr>
                <a:srgbClr val="003366"/>
              </a:buClr>
              <a:defRPr/>
            </a:pPr>
            <a:r>
              <a:rPr lang="en-US" altLang="en-US" sz="2000" dirty="0">
                <a:solidFill>
                  <a:srgbClr val="003366"/>
                </a:solidFill>
              </a:rPr>
              <a:t>hand out books and resources</a:t>
            </a:r>
          </a:p>
          <a:p>
            <a:pPr eaLnBrk="1" hangingPunct="1">
              <a:buClr>
                <a:srgbClr val="003366"/>
              </a:buClr>
              <a:defRPr/>
            </a:pPr>
            <a:r>
              <a:rPr lang="en-US" altLang="en-US" sz="2000" dirty="0">
                <a:solidFill>
                  <a:srgbClr val="003366"/>
                </a:solidFill>
              </a:rPr>
              <a:t>be aware that some sensory experiences are overwhelming for the individual </a:t>
            </a:r>
          </a:p>
          <a:p>
            <a:pPr marL="0" indent="0" eaLnBrk="1" hangingPunct="1">
              <a:buClr>
                <a:srgbClr val="003366"/>
              </a:buClr>
              <a:buFont typeface="Wingdings" panose="05000000000000000000" pitchFamily="2" charset="2"/>
              <a:buNone/>
              <a:defRPr/>
            </a:pPr>
            <a:endParaRPr lang="en-US" altLang="en-US" sz="2400" dirty="0">
              <a:solidFill>
                <a:srgbClr val="003366"/>
              </a:solidFill>
            </a:endParaRPr>
          </a:p>
          <a:p>
            <a:pPr eaLnBrk="1" hangingPunct="1">
              <a:buClr>
                <a:srgbClr val="003366"/>
              </a:buClr>
              <a:defRPr/>
            </a:pPr>
            <a:endParaRPr lang="en-US" altLang="en-US" sz="2400" dirty="0">
              <a:solidFill>
                <a:srgbClr val="003366"/>
              </a:solidFill>
            </a:endParaRPr>
          </a:p>
          <a:p>
            <a:pPr eaLnBrk="1" hangingPunct="1">
              <a:buClr>
                <a:srgbClr val="003366"/>
              </a:buClr>
              <a:defRPr/>
            </a:pPr>
            <a:endParaRPr lang="en-US" altLang="en-US" sz="2400" dirty="0">
              <a:solidFill>
                <a:srgbClr val="003366"/>
              </a:solidFill>
            </a:endParaRPr>
          </a:p>
          <a:p>
            <a:pPr eaLnBrk="1" hangingPunct="1">
              <a:buClr>
                <a:srgbClr val="003366"/>
              </a:buClr>
              <a:defRPr/>
            </a:pPr>
            <a:endParaRPr lang="en-US" altLang="en-US" sz="2400" dirty="0">
              <a:solidFill>
                <a:srgbClr val="003366"/>
              </a:solidFill>
            </a:endParaRPr>
          </a:p>
          <a:p>
            <a:pPr>
              <a:defRPr/>
            </a:pPr>
            <a:endParaRPr lang="en-GB" altLang="en-US" dirty="0"/>
          </a:p>
        </p:txBody>
      </p:sp>
      <p:pic>
        <p:nvPicPr>
          <p:cNvPr id="38916" name="Audio 2">
            <a:hlinkClick r:id="" action="ppaction://media"/>
            <a:extLst>
              <a:ext uri="{FF2B5EF4-FFF2-40B4-BE49-F238E27FC236}">
                <a16:creationId xmlns:a16="http://schemas.microsoft.com/office/drawing/2014/main" id="{C6707340-917B-4E84-991E-8F14E5DB4CC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4FD6072F-E5FC-4F8C-8DFB-D6E9C31360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2811"/>
    </mc:Choice>
    <mc:Fallback xmlns="">
      <p:transition spd="slow" advTm="132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AC1425C1-739B-4F45-B0B7-DCDE8EDCD435}"/>
              </a:ext>
            </a:extLst>
          </p:cNvPr>
          <p:cNvSpPr>
            <a:spLocks noGrp="1" noChangeArrowheads="1"/>
          </p:cNvSpPr>
          <p:nvPr>
            <p:ph type="title"/>
          </p:nvPr>
        </p:nvSpPr>
        <p:spPr/>
        <p:txBody>
          <a:bodyPr/>
          <a:lstStyle/>
          <a:p>
            <a:r>
              <a:rPr lang="en-GB" altLang="en-US"/>
              <a:t>Strategies for Social, Emotional and Mental Health</a:t>
            </a:r>
          </a:p>
        </p:txBody>
      </p:sp>
      <p:sp>
        <p:nvSpPr>
          <p:cNvPr id="39939" name="Content Placeholder 2">
            <a:extLst>
              <a:ext uri="{FF2B5EF4-FFF2-40B4-BE49-F238E27FC236}">
                <a16:creationId xmlns:a16="http://schemas.microsoft.com/office/drawing/2014/main" id="{5D74E376-4CA4-4CE2-9569-C4278829756C}"/>
              </a:ext>
            </a:extLst>
          </p:cNvPr>
          <p:cNvSpPr>
            <a:spLocks noGrp="1" noChangeArrowheads="1"/>
          </p:cNvSpPr>
          <p:nvPr>
            <p:ph idx="1"/>
          </p:nvPr>
        </p:nvSpPr>
        <p:spPr>
          <a:xfrm>
            <a:off x="838200" y="2362200"/>
            <a:ext cx="7693025" cy="4379913"/>
          </a:xfrm>
        </p:spPr>
        <p:txBody>
          <a:bodyPr/>
          <a:lstStyle/>
          <a:p>
            <a:pPr eaLnBrk="1" hangingPunct="1">
              <a:buClr>
                <a:srgbClr val="003366"/>
              </a:buClr>
            </a:pPr>
            <a:r>
              <a:rPr lang="en-US" altLang="en-US" sz="2000">
                <a:solidFill>
                  <a:srgbClr val="003366"/>
                </a:solidFill>
              </a:rPr>
              <a:t>use of distraction to avoid escalating behaviour</a:t>
            </a:r>
          </a:p>
          <a:p>
            <a:pPr eaLnBrk="1" hangingPunct="1">
              <a:buClr>
                <a:srgbClr val="003366"/>
              </a:buClr>
            </a:pPr>
            <a:r>
              <a:rPr lang="en-US" altLang="en-US" sz="2000">
                <a:solidFill>
                  <a:srgbClr val="003366"/>
                </a:solidFill>
              </a:rPr>
              <a:t>use of techniques such as, ignore, rules and praise</a:t>
            </a:r>
          </a:p>
          <a:p>
            <a:pPr eaLnBrk="1" hangingPunct="1">
              <a:buClr>
                <a:srgbClr val="003366"/>
              </a:buClr>
            </a:pPr>
            <a:r>
              <a:rPr lang="en-US" altLang="en-US" sz="2000">
                <a:solidFill>
                  <a:srgbClr val="003366"/>
                </a:solidFill>
              </a:rPr>
              <a:t>provide planned ‘learning breaks’ for short specified periods</a:t>
            </a:r>
          </a:p>
          <a:p>
            <a:pPr eaLnBrk="1" hangingPunct="1">
              <a:buClr>
                <a:srgbClr val="003366"/>
              </a:buClr>
            </a:pPr>
            <a:r>
              <a:rPr lang="en-US" altLang="en-US" sz="2000">
                <a:solidFill>
                  <a:srgbClr val="003366"/>
                </a:solidFill>
              </a:rPr>
              <a:t>describe the wanted behaviour. ‘’ Walk, thank-you.’’</a:t>
            </a:r>
          </a:p>
          <a:p>
            <a:pPr eaLnBrk="1" hangingPunct="1">
              <a:buClr>
                <a:srgbClr val="003366"/>
              </a:buClr>
            </a:pPr>
            <a:r>
              <a:rPr lang="en-US" altLang="en-US" sz="2000">
                <a:solidFill>
                  <a:srgbClr val="003366"/>
                </a:solidFill>
              </a:rPr>
              <a:t>circle time to model turn taking and social skills</a:t>
            </a:r>
          </a:p>
          <a:p>
            <a:pPr eaLnBrk="1" hangingPunct="1">
              <a:buClr>
                <a:srgbClr val="003366"/>
              </a:buClr>
            </a:pPr>
            <a:r>
              <a:rPr lang="en-US" altLang="en-US" sz="2000">
                <a:solidFill>
                  <a:srgbClr val="003366"/>
                </a:solidFill>
              </a:rPr>
              <a:t>adult modelling expected behaviour</a:t>
            </a:r>
          </a:p>
          <a:p>
            <a:pPr eaLnBrk="1" hangingPunct="1">
              <a:buClr>
                <a:srgbClr val="003366"/>
              </a:buClr>
            </a:pPr>
            <a:r>
              <a:rPr lang="en-US" altLang="en-US" sz="2000">
                <a:solidFill>
                  <a:srgbClr val="003366"/>
                </a:solidFill>
              </a:rPr>
              <a:t>use positive language </a:t>
            </a:r>
          </a:p>
          <a:p>
            <a:pPr eaLnBrk="1" hangingPunct="1">
              <a:buClr>
                <a:srgbClr val="003366"/>
              </a:buClr>
            </a:pPr>
            <a:r>
              <a:rPr lang="en-US" altLang="en-US" sz="2000">
                <a:solidFill>
                  <a:srgbClr val="003366"/>
                </a:solidFill>
              </a:rPr>
              <a:t>separate behaviour from the child- ‘’It’s what I do, it’s not who I am’’</a:t>
            </a:r>
          </a:p>
          <a:p>
            <a:pPr eaLnBrk="1" hangingPunct="1">
              <a:buClr>
                <a:srgbClr val="003366"/>
              </a:buClr>
            </a:pPr>
            <a:r>
              <a:rPr lang="en-US" altLang="en-US" sz="2000">
                <a:solidFill>
                  <a:srgbClr val="003366"/>
                </a:solidFill>
              </a:rPr>
              <a:t>give the child a responsibility/job</a:t>
            </a:r>
          </a:p>
          <a:p>
            <a:pPr eaLnBrk="1" hangingPunct="1">
              <a:buClr>
                <a:srgbClr val="003366"/>
              </a:buClr>
            </a:pPr>
            <a:r>
              <a:rPr lang="en-US" altLang="en-US" sz="2000">
                <a:solidFill>
                  <a:srgbClr val="003366"/>
                </a:solidFill>
              </a:rPr>
              <a:t>Identify areas to build young persons self esteem</a:t>
            </a:r>
          </a:p>
          <a:p>
            <a:endParaRPr lang="en-GB" altLang="en-US"/>
          </a:p>
        </p:txBody>
      </p:sp>
      <p:pic>
        <p:nvPicPr>
          <p:cNvPr id="39940" name="Audio 2">
            <a:hlinkClick r:id="" action="ppaction://media"/>
            <a:extLst>
              <a:ext uri="{FF2B5EF4-FFF2-40B4-BE49-F238E27FC236}">
                <a16:creationId xmlns:a16="http://schemas.microsoft.com/office/drawing/2014/main" id="{54B13BF5-A5F4-4412-9CB3-BA1AB73C45B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6BF02221-8F9B-4766-BA63-B19F11C3D6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3300"/>
    </mc:Choice>
    <mc:Fallback xmlns="">
      <p:transition spd="slow" advTm="173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4F1366AE-29A5-4DAC-AC59-C648E306F3BB}"/>
              </a:ext>
            </a:extLst>
          </p:cNvPr>
          <p:cNvSpPr>
            <a:spLocks noGrp="1" noChangeArrowheads="1"/>
          </p:cNvSpPr>
          <p:nvPr>
            <p:ph type="title"/>
          </p:nvPr>
        </p:nvSpPr>
        <p:spPr/>
        <p:txBody>
          <a:bodyPr/>
          <a:lstStyle/>
          <a:p>
            <a:r>
              <a:rPr lang="en-GB" altLang="en-US"/>
              <a:t>Anything else………….?</a:t>
            </a:r>
          </a:p>
        </p:txBody>
      </p:sp>
      <p:pic>
        <p:nvPicPr>
          <p:cNvPr id="40963" name="Content Placeholder 3">
            <a:extLst>
              <a:ext uri="{FF2B5EF4-FFF2-40B4-BE49-F238E27FC236}">
                <a16:creationId xmlns:a16="http://schemas.microsoft.com/office/drawing/2014/main" id="{3C3A91C5-426F-48E8-8630-D1CC37AA0804}"/>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776538" y="2389188"/>
            <a:ext cx="3816350" cy="3670300"/>
          </a:xfrm>
        </p:spPr>
      </p:pic>
      <p:pic>
        <p:nvPicPr>
          <p:cNvPr id="40964" name="Audio 2">
            <a:hlinkClick r:id="" action="ppaction://media"/>
            <a:extLst>
              <a:ext uri="{FF2B5EF4-FFF2-40B4-BE49-F238E27FC236}">
                <a16:creationId xmlns:a16="http://schemas.microsoft.com/office/drawing/2014/main" id="{E86BD635-9786-47EC-B403-B85E98EAB92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EABD6DA3-92BC-4068-AAA8-75CA2CDF4B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902"/>
    </mc:Choice>
    <mc:Fallback xmlns="">
      <p:transition spd="slow" advTm="20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33724B21-6157-4532-B95E-EF28D2BDDE0C}"/>
              </a:ext>
            </a:extLst>
          </p:cNvPr>
          <p:cNvSpPr>
            <a:spLocks noGrp="1" noChangeArrowheads="1"/>
          </p:cNvSpPr>
          <p:nvPr>
            <p:ph type="title"/>
          </p:nvPr>
        </p:nvSpPr>
        <p:spPr/>
        <p:txBody>
          <a:bodyPr/>
          <a:lstStyle/>
          <a:p>
            <a:r>
              <a:rPr lang="en-GB" altLang="en-US" sz="3200"/>
              <a:t>An ADHD friendly setting or school</a:t>
            </a:r>
          </a:p>
        </p:txBody>
      </p:sp>
      <p:sp>
        <p:nvSpPr>
          <p:cNvPr id="41987" name="Content Placeholder 2">
            <a:extLst>
              <a:ext uri="{FF2B5EF4-FFF2-40B4-BE49-F238E27FC236}">
                <a16:creationId xmlns:a16="http://schemas.microsoft.com/office/drawing/2014/main" id="{D153CFA3-D72F-4C18-88EA-4FB69E2B2C4E}"/>
              </a:ext>
            </a:extLst>
          </p:cNvPr>
          <p:cNvSpPr>
            <a:spLocks noGrp="1" noChangeArrowheads="1"/>
          </p:cNvSpPr>
          <p:nvPr>
            <p:ph idx="1"/>
          </p:nvPr>
        </p:nvSpPr>
        <p:spPr/>
        <p:txBody>
          <a:bodyPr/>
          <a:lstStyle/>
          <a:p>
            <a:pPr eaLnBrk="1" hangingPunct="1">
              <a:buClr>
                <a:srgbClr val="003366"/>
              </a:buClr>
            </a:pPr>
            <a:r>
              <a:rPr lang="en-US" altLang="en-US" sz="2000">
                <a:solidFill>
                  <a:srgbClr val="003366"/>
                </a:solidFill>
              </a:rPr>
              <a:t>an understanding that children learn in different ways. Children with ADHD tend to be intuitive and need a practical approach to learning</a:t>
            </a:r>
          </a:p>
          <a:p>
            <a:pPr eaLnBrk="1" hangingPunct="1">
              <a:buClr>
                <a:srgbClr val="003366"/>
              </a:buClr>
            </a:pPr>
            <a:r>
              <a:rPr lang="en-US" altLang="en-US" sz="2000">
                <a:solidFill>
                  <a:srgbClr val="003366"/>
                </a:solidFill>
              </a:rPr>
              <a:t>an understanding of both the problems and the positive attributes </a:t>
            </a:r>
          </a:p>
          <a:p>
            <a:pPr eaLnBrk="1" hangingPunct="1">
              <a:buClr>
                <a:srgbClr val="003366"/>
              </a:buClr>
            </a:pPr>
            <a:r>
              <a:rPr lang="en-US" altLang="en-US" sz="2000">
                <a:solidFill>
                  <a:srgbClr val="003366"/>
                </a:solidFill>
              </a:rPr>
              <a:t> a non-judgemental approach. Reframe the language </a:t>
            </a:r>
          </a:p>
          <a:p>
            <a:pPr eaLnBrk="1" hangingPunct="1">
              <a:buClr>
                <a:srgbClr val="003366"/>
              </a:buClr>
            </a:pPr>
            <a:r>
              <a:rPr lang="en-US" altLang="en-US" sz="2000">
                <a:solidFill>
                  <a:srgbClr val="003366"/>
                </a:solidFill>
              </a:rPr>
              <a:t>a calm, encouraging and consistent environment with clear routines, rules and rewards.</a:t>
            </a:r>
          </a:p>
          <a:p>
            <a:endParaRPr lang="en-GB" altLang="en-US"/>
          </a:p>
        </p:txBody>
      </p:sp>
      <p:pic>
        <p:nvPicPr>
          <p:cNvPr id="41988" name="Audio 2">
            <a:hlinkClick r:id="" action="ppaction://media"/>
            <a:extLst>
              <a:ext uri="{FF2B5EF4-FFF2-40B4-BE49-F238E27FC236}">
                <a16:creationId xmlns:a16="http://schemas.microsoft.com/office/drawing/2014/main" id="{68ACB0F9-E9FC-4315-884C-CB7945FDC6C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46F65A4C-C7E4-41BE-A8D1-CACEB1716F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3523"/>
    </mc:Choice>
    <mc:Fallback xmlns="">
      <p:transition spd="slow" advTm="93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05DD80FE-5C3A-4260-9B14-418BE285AA29}"/>
              </a:ext>
            </a:extLst>
          </p:cNvPr>
          <p:cNvSpPr>
            <a:spLocks noGrp="1" noChangeArrowheads="1"/>
          </p:cNvSpPr>
          <p:nvPr>
            <p:ph type="title"/>
          </p:nvPr>
        </p:nvSpPr>
        <p:spPr/>
        <p:txBody>
          <a:bodyPr/>
          <a:lstStyle/>
          <a:p>
            <a:r>
              <a:rPr lang="en-GB" altLang="en-US" sz="3200"/>
              <a:t>An ADHD friendly setting or school cont’d</a:t>
            </a:r>
          </a:p>
        </p:txBody>
      </p:sp>
      <p:sp>
        <p:nvSpPr>
          <p:cNvPr id="32771" name="Content Placeholder 2">
            <a:extLst>
              <a:ext uri="{FF2B5EF4-FFF2-40B4-BE49-F238E27FC236}">
                <a16:creationId xmlns:a16="http://schemas.microsoft.com/office/drawing/2014/main" id="{0CF4AB87-E621-4C33-AB14-4BD5C05ADBB9}"/>
              </a:ext>
            </a:extLst>
          </p:cNvPr>
          <p:cNvSpPr>
            <a:spLocks noGrp="1"/>
          </p:cNvSpPr>
          <p:nvPr>
            <p:ph idx="1"/>
          </p:nvPr>
        </p:nvSpPr>
        <p:spPr/>
        <p:txBody>
          <a:bodyPr/>
          <a:lstStyle/>
          <a:p>
            <a:pPr eaLnBrk="1" hangingPunct="1">
              <a:buClr>
                <a:srgbClr val="003366"/>
              </a:buClr>
              <a:defRPr/>
            </a:pPr>
            <a:r>
              <a:rPr lang="en-US" altLang="en-US" sz="2000" dirty="0">
                <a:solidFill>
                  <a:srgbClr val="003366"/>
                </a:solidFill>
              </a:rPr>
              <a:t>develops good home setting/school liaison that focuses on the positive and appropriate </a:t>
            </a:r>
            <a:r>
              <a:rPr lang="en-US" altLang="en-US" sz="2000" dirty="0" err="1">
                <a:solidFill>
                  <a:srgbClr val="003366"/>
                </a:solidFill>
              </a:rPr>
              <a:t>behaviour</a:t>
            </a:r>
            <a:r>
              <a:rPr lang="en-US" altLang="en-US" sz="2000" dirty="0">
                <a:solidFill>
                  <a:srgbClr val="003366"/>
                </a:solidFill>
              </a:rPr>
              <a:t>.</a:t>
            </a:r>
          </a:p>
          <a:p>
            <a:pPr eaLnBrk="1" hangingPunct="1">
              <a:buClr>
                <a:srgbClr val="003366"/>
              </a:buClr>
              <a:defRPr/>
            </a:pPr>
            <a:r>
              <a:rPr lang="en-US" altLang="en-US" sz="2000" dirty="0">
                <a:solidFill>
                  <a:srgbClr val="003366"/>
                </a:solidFill>
              </a:rPr>
              <a:t>will value and listen to all children and adults.</a:t>
            </a:r>
          </a:p>
          <a:p>
            <a:pPr eaLnBrk="1" hangingPunct="1">
              <a:buClr>
                <a:srgbClr val="003366"/>
              </a:buClr>
              <a:defRPr/>
            </a:pPr>
            <a:r>
              <a:rPr lang="en-US" altLang="en-US" sz="2000" dirty="0">
                <a:solidFill>
                  <a:srgbClr val="003366"/>
                </a:solidFill>
              </a:rPr>
              <a:t>provides a good extra-curricular </a:t>
            </a:r>
            <a:r>
              <a:rPr lang="en-US" altLang="en-US" sz="2000" dirty="0" err="1">
                <a:solidFill>
                  <a:srgbClr val="003366"/>
                </a:solidFill>
              </a:rPr>
              <a:t>programme</a:t>
            </a:r>
            <a:r>
              <a:rPr lang="en-US" altLang="en-US" sz="2000" dirty="0">
                <a:solidFill>
                  <a:srgbClr val="003366"/>
                </a:solidFill>
              </a:rPr>
              <a:t> where children can develop their strengths away from academic studies</a:t>
            </a:r>
          </a:p>
          <a:p>
            <a:pPr eaLnBrk="1" hangingPunct="1">
              <a:buClr>
                <a:srgbClr val="003366"/>
              </a:buClr>
              <a:defRPr/>
            </a:pPr>
            <a:r>
              <a:rPr lang="en-US" altLang="en-US" sz="2000" dirty="0">
                <a:solidFill>
                  <a:srgbClr val="003366"/>
                </a:solidFill>
              </a:rPr>
              <a:t>or can recommend where parents and </a:t>
            </a:r>
            <a:r>
              <a:rPr lang="en-US" altLang="en-US" sz="2000" dirty="0" err="1">
                <a:solidFill>
                  <a:srgbClr val="003366"/>
                </a:solidFill>
              </a:rPr>
              <a:t>carers</a:t>
            </a:r>
            <a:r>
              <a:rPr lang="en-US" altLang="en-US" sz="2000" dirty="0">
                <a:solidFill>
                  <a:srgbClr val="003366"/>
                </a:solidFill>
              </a:rPr>
              <a:t> can access these</a:t>
            </a:r>
          </a:p>
          <a:p>
            <a:pPr marL="0" indent="0" eaLnBrk="1" hangingPunct="1">
              <a:buClr>
                <a:srgbClr val="003366"/>
              </a:buClr>
              <a:buFont typeface="Wingdings" panose="05000000000000000000" pitchFamily="2" charset="2"/>
              <a:buNone/>
              <a:defRPr/>
            </a:pPr>
            <a:r>
              <a:rPr lang="en-US" altLang="en-US" sz="2400" dirty="0">
                <a:solidFill>
                  <a:srgbClr val="003366"/>
                </a:solidFill>
              </a:rPr>
              <a:t> </a:t>
            </a:r>
          </a:p>
          <a:p>
            <a:pPr>
              <a:defRPr/>
            </a:pPr>
            <a:endParaRPr lang="en-GB" altLang="en-US" dirty="0"/>
          </a:p>
        </p:txBody>
      </p:sp>
      <p:pic>
        <p:nvPicPr>
          <p:cNvPr id="43012" name="Audio 2">
            <a:hlinkClick r:id="" action="ppaction://media"/>
            <a:extLst>
              <a:ext uri="{FF2B5EF4-FFF2-40B4-BE49-F238E27FC236}">
                <a16:creationId xmlns:a16="http://schemas.microsoft.com/office/drawing/2014/main" id="{95A657FD-6828-4916-9B56-9EE4DFDDE08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43FC2FD2-1633-4826-8C62-569E8EA079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040"/>
    </mc:Choice>
    <mc:Fallback xmlns="">
      <p:transition spd="slow" advTm="57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27FF8E8A-9321-4CAB-899C-74F9EE2528DA}"/>
              </a:ext>
            </a:extLst>
          </p:cNvPr>
          <p:cNvSpPr>
            <a:spLocks noGrp="1"/>
          </p:cNvSpPr>
          <p:nvPr>
            <p:ph type="title"/>
          </p:nvPr>
        </p:nvSpPr>
        <p:spPr/>
        <p:txBody>
          <a:bodyPr/>
          <a:lstStyle/>
          <a:p>
            <a:r>
              <a:rPr lang="en-GB" altLang="en-US"/>
              <a:t>Some useful websites</a:t>
            </a:r>
          </a:p>
        </p:txBody>
      </p:sp>
      <p:sp>
        <p:nvSpPr>
          <p:cNvPr id="44035" name="Content Placeholder 2">
            <a:extLst>
              <a:ext uri="{FF2B5EF4-FFF2-40B4-BE49-F238E27FC236}">
                <a16:creationId xmlns:a16="http://schemas.microsoft.com/office/drawing/2014/main" id="{1E78C00F-CEBC-4C73-87DA-FA8DEA1D8A28}"/>
              </a:ext>
            </a:extLst>
          </p:cNvPr>
          <p:cNvSpPr>
            <a:spLocks noGrp="1"/>
          </p:cNvSpPr>
          <p:nvPr>
            <p:ph idx="1"/>
          </p:nvPr>
        </p:nvSpPr>
        <p:spPr>
          <a:xfrm>
            <a:off x="838200" y="2362200"/>
            <a:ext cx="8126413" cy="3724275"/>
          </a:xfrm>
        </p:spPr>
        <p:txBody>
          <a:bodyPr/>
          <a:lstStyle/>
          <a:p>
            <a:r>
              <a:rPr lang="en-GB" altLang="en-US" u="sng">
                <a:hlinkClick r:id="rId4"/>
              </a:rPr>
              <a:t>www.addiss.co.uk</a:t>
            </a:r>
            <a:endParaRPr lang="en-GB" altLang="en-US" u="sng"/>
          </a:p>
          <a:p>
            <a:r>
              <a:rPr lang="en-GB" altLang="en-US" u="sng">
                <a:hlinkClick r:id="rId5"/>
              </a:rPr>
              <a:t>www.youngminds.org.uk</a:t>
            </a:r>
            <a:endParaRPr lang="en-GB" altLang="en-US" u="sng"/>
          </a:p>
          <a:p>
            <a:r>
              <a:rPr lang="en-GB" altLang="en-US" u="sng"/>
              <a:t>www.adhduk.co.uk</a:t>
            </a:r>
          </a:p>
          <a:p>
            <a:r>
              <a:rPr lang="en-GB" altLang="en-US" u="sng">
                <a:hlinkClick r:id="rId6"/>
              </a:rPr>
              <a:t>www.nice.org.uk</a:t>
            </a:r>
            <a:endParaRPr lang="en-GB" altLang="en-US" u="sng"/>
          </a:p>
          <a:p>
            <a:r>
              <a:rPr lang="en-GB" altLang="en-US" u="sng"/>
              <a:t>What is it really like to have ADHD- YouTube.</a:t>
            </a:r>
          </a:p>
        </p:txBody>
      </p:sp>
      <p:pic>
        <p:nvPicPr>
          <p:cNvPr id="44036" name="Audio 2">
            <a:hlinkClick r:id="" action="ppaction://media"/>
            <a:extLst>
              <a:ext uri="{FF2B5EF4-FFF2-40B4-BE49-F238E27FC236}">
                <a16:creationId xmlns:a16="http://schemas.microsoft.com/office/drawing/2014/main" id="{E41E03C2-AC9D-46D1-8FD5-6950F35095F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36BEC0C5-6705-473F-B9B7-A6AFAF32E0D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915"/>
    </mc:Choice>
    <mc:Fallback xmlns="">
      <p:transition spd="slow" advTm="18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351B7ADE-52D5-463E-9F72-2AAACE3FCCBE}"/>
              </a:ext>
            </a:extLst>
          </p:cNvPr>
          <p:cNvSpPr>
            <a:spLocks noGrp="1" noChangeArrowheads="1"/>
          </p:cNvSpPr>
          <p:nvPr>
            <p:ph type="title"/>
          </p:nvPr>
        </p:nvSpPr>
        <p:spPr/>
        <p:txBody>
          <a:bodyPr/>
          <a:lstStyle/>
          <a:p>
            <a:r>
              <a:rPr lang="en-GB" altLang="en-US"/>
              <a:t>Any questions?</a:t>
            </a:r>
          </a:p>
        </p:txBody>
      </p:sp>
      <p:pic>
        <p:nvPicPr>
          <p:cNvPr id="45059" name="Picture 2">
            <a:extLst>
              <a:ext uri="{FF2B5EF4-FFF2-40B4-BE49-F238E27FC236}">
                <a16:creationId xmlns:a16="http://schemas.microsoft.com/office/drawing/2014/main" id="{48C32553-4502-4FC9-9B4A-B4DD9A2D31F7}"/>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3348038" y="3860800"/>
            <a:ext cx="2520950" cy="2836863"/>
          </a:xfrm>
          <a:noFill/>
        </p:spPr>
      </p:pic>
      <p:sp>
        <p:nvSpPr>
          <p:cNvPr id="45060" name="Content Placeholder 1">
            <a:extLst>
              <a:ext uri="{FF2B5EF4-FFF2-40B4-BE49-F238E27FC236}">
                <a16:creationId xmlns:a16="http://schemas.microsoft.com/office/drawing/2014/main" id="{872FD0F7-8C40-4158-B154-B4854F87525E}"/>
              </a:ext>
            </a:extLst>
          </p:cNvPr>
          <p:cNvSpPr>
            <a:spLocks noGrp="1"/>
          </p:cNvSpPr>
          <p:nvPr>
            <p:ph sz="half" idx="2"/>
          </p:nvPr>
        </p:nvSpPr>
        <p:spPr>
          <a:xfrm>
            <a:off x="755650" y="2349500"/>
            <a:ext cx="8388350" cy="3724275"/>
          </a:xfrm>
        </p:spPr>
        <p:txBody>
          <a:bodyPr/>
          <a:lstStyle/>
          <a:p>
            <a:pPr marL="0" indent="0">
              <a:buFont typeface="Wingdings" panose="05000000000000000000" pitchFamily="2" charset="2"/>
              <a:buNone/>
            </a:pPr>
            <a:r>
              <a:rPr lang="en-GB" altLang="en-US"/>
              <a:t>Please do not hesitate to contact me at:</a:t>
            </a:r>
          </a:p>
          <a:p>
            <a:pPr marL="0" indent="0">
              <a:buFont typeface="Wingdings" panose="05000000000000000000" pitchFamily="2" charset="2"/>
              <a:buNone/>
            </a:pPr>
            <a:endParaRPr lang="en-GB" altLang="en-US"/>
          </a:p>
          <a:p>
            <a:pPr marL="0" indent="0">
              <a:buFont typeface="Wingdings" panose="05000000000000000000" pitchFamily="2" charset="2"/>
              <a:buNone/>
            </a:pPr>
            <a:r>
              <a:rPr lang="en-GB" altLang="en-US"/>
              <a:t>E.Harrison@st-nicholas.kent.sch.uk</a:t>
            </a:r>
          </a:p>
        </p:txBody>
      </p:sp>
      <p:pic>
        <p:nvPicPr>
          <p:cNvPr id="45061" name="Audio 2">
            <a:hlinkClick r:id="" action="ppaction://media"/>
            <a:extLst>
              <a:ext uri="{FF2B5EF4-FFF2-40B4-BE49-F238E27FC236}">
                <a16:creationId xmlns:a16="http://schemas.microsoft.com/office/drawing/2014/main" id="{8D5F6E9E-DC6E-4890-A1BC-836992467CB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D57B1708-D16B-466C-80B2-F83CD33EC2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249"/>
    </mc:Choice>
    <mc:Fallback xmlns="">
      <p:transition spd="slow" advTm="23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6">
            <a:extLst>
              <a:ext uri="{FF2B5EF4-FFF2-40B4-BE49-F238E27FC236}">
                <a16:creationId xmlns:a16="http://schemas.microsoft.com/office/drawing/2014/main" id="{B1FBE05D-731F-464D-96AF-937F9B3BD54F}"/>
              </a:ext>
            </a:extLst>
          </p:cNvPr>
          <p:cNvSpPr>
            <a:spLocks noGrp="1"/>
          </p:cNvSpPr>
          <p:nvPr>
            <p:ph type="title"/>
          </p:nvPr>
        </p:nvSpPr>
        <p:spPr/>
        <p:txBody>
          <a:bodyPr/>
          <a:lstStyle/>
          <a:p>
            <a:r>
              <a:rPr lang="en-GB" altLang="en-US" sz="3200"/>
              <a:t>Social, Emotional and Mental Health</a:t>
            </a:r>
          </a:p>
        </p:txBody>
      </p:sp>
      <p:sp>
        <p:nvSpPr>
          <p:cNvPr id="12291" name="Content Placeholder 7">
            <a:extLst>
              <a:ext uri="{FF2B5EF4-FFF2-40B4-BE49-F238E27FC236}">
                <a16:creationId xmlns:a16="http://schemas.microsoft.com/office/drawing/2014/main" id="{13FAF0BE-0222-44CD-A588-67D9C00A0E50}"/>
              </a:ext>
            </a:extLst>
          </p:cNvPr>
          <p:cNvSpPr>
            <a:spLocks noGrp="1"/>
          </p:cNvSpPr>
          <p:nvPr>
            <p:ph idx="1"/>
          </p:nvPr>
        </p:nvSpPr>
        <p:spPr/>
        <p:txBody>
          <a:bodyPr/>
          <a:lstStyle/>
          <a:p>
            <a:r>
              <a:rPr lang="en-GB" altLang="en-US" sz="2000"/>
              <a:t>Children and young people may experience a wide range of social and emotional difficulties which manifest themselves in many ways. These may include becoming withdrawn or isolated, as well as displaying challenging, disruptive or disturbing behaviour. These behaviours may reflect underlying mental health difficulties such as anxiety or depression, self-harming, substance misuse, eating disorders or physical symptoms that are medically unexplained. Other children and young people may have disorders such as </a:t>
            </a:r>
            <a:r>
              <a:rPr lang="en-GB" altLang="en-US" sz="2000">
                <a:solidFill>
                  <a:srgbClr val="FF0000"/>
                </a:solidFill>
              </a:rPr>
              <a:t>attention deficit disorder, attention deficit hyperactive disorder </a:t>
            </a:r>
            <a:r>
              <a:rPr lang="en-GB" altLang="en-US" sz="2000"/>
              <a:t>or attachment disorder.</a:t>
            </a:r>
          </a:p>
          <a:p>
            <a:r>
              <a:rPr lang="en-GB" altLang="en-US" sz="2000"/>
              <a:t>Code of Practice 2014.</a:t>
            </a:r>
          </a:p>
          <a:p>
            <a:endParaRPr lang="en-GB" altLang="en-US"/>
          </a:p>
        </p:txBody>
      </p:sp>
      <p:pic>
        <p:nvPicPr>
          <p:cNvPr id="12292" name="Audio 2">
            <a:hlinkClick r:id="" action="ppaction://media"/>
            <a:extLst>
              <a:ext uri="{FF2B5EF4-FFF2-40B4-BE49-F238E27FC236}">
                <a16:creationId xmlns:a16="http://schemas.microsoft.com/office/drawing/2014/main" id="{BEDE9047-AE8A-4A1D-9710-A2B709EAFDC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Audio 6">
            <a:hlinkClick r:id="" action="ppaction://media"/>
            <a:extLst>
              <a:ext uri="{FF2B5EF4-FFF2-40B4-BE49-F238E27FC236}">
                <a16:creationId xmlns:a16="http://schemas.microsoft.com/office/drawing/2014/main" id="{7440ED3F-418D-41A0-917F-9E1975E1AD1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E62CE068-8D3D-41E9-8C2A-CE7EA966E7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783"/>
    </mc:Choice>
    <mc:Fallback xmlns="">
      <p:transition spd="slow" advTm="38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a:extLst>
              <a:ext uri="{FF2B5EF4-FFF2-40B4-BE49-F238E27FC236}">
                <a16:creationId xmlns:a16="http://schemas.microsoft.com/office/drawing/2014/main" id="{0A69BEE1-2FA7-49F9-907D-A41801FA277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5650" y="2276475"/>
            <a:ext cx="244792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2">
            <a:extLst>
              <a:ext uri="{FF2B5EF4-FFF2-40B4-BE49-F238E27FC236}">
                <a16:creationId xmlns:a16="http://schemas.microsoft.com/office/drawing/2014/main" id="{B6688BD2-6001-4942-980A-FB632A51FB0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2708275"/>
            <a:ext cx="256540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itle 4">
            <a:extLst>
              <a:ext uri="{FF2B5EF4-FFF2-40B4-BE49-F238E27FC236}">
                <a16:creationId xmlns:a16="http://schemas.microsoft.com/office/drawing/2014/main" id="{2F93CF16-5650-4811-A429-E1F2C98527B6}"/>
              </a:ext>
            </a:extLst>
          </p:cNvPr>
          <p:cNvSpPr>
            <a:spLocks noGrp="1"/>
          </p:cNvSpPr>
          <p:nvPr>
            <p:ph type="title"/>
          </p:nvPr>
        </p:nvSpPr>
        <p:spPr/>
        <p:txBody>
          <a:bodyPr/>
          <a:lstStyle/>
          <a:p>
            <a:r>
              <a:rPr lang="en-GB" altLang="en-US"/>
              <a:t>Historical perspective</a:t>
            </a:r>
          </a:p>
        </p:txBody>
      </p:sp>
      <p:sp>
        <p:nvSpPr>
          <p:cNvPr id="7" name="Content Placeholder 6">
            <a:extLst>
              <a:ext uri="{FF2B5EF4-FFF2-40B4-BE49-F238E27FC236}">
                <a16:creationId xmlns:a16="http://schemas.microsoft.com/office/drawing/2014/main" id="{9CAEBE8B-222D-467E-9F73-BFC035E5BA1D}"/>
              </a:ext>
            </a:extLst>
          </p:cNvPr>
          <p:cNvSpPr>
            <a:spLocks noGrp="1"/>
          </p:cNvSpPr>
          <p:nvPr>
            <p:ph idx="1"/>
          </p:nvPr>
        </p:nvSpPr>
        <p:spPr>
          <a:xfrm>
            <a:off x="785813" y="2408238"/>
            <a:ext cx="8126412" cy="4162425"/>
          </a:xfrm>
        </p:spPr>
        <p:txBody>
          <a:bodyPr/>
          <a:lstStyle/>
          <a:p>
            <a:pPr>
              <a:defRPr/>
            </a:pPr>
            <a:endParaRPr lang="en-GB" dirty="0"/>
          </a:p>
          <a:p>
            <a:pPr>
              <a:defRPr/>
            </a:pPr>
            <a:endParaRPr lang="en-GB" dirty="0"/>
          </a:p>
          <a:p>
            <a:pPr>
              <a:defRPr/>
            </a:pPr>
            <a:endParaRPr lang="en-GB" dirty="0"/>
          </a:p>
          <a:p>
            <a:pPr>
              <a:defRPr/>
            </a:pPr>
            <a:endParaRPr lang="en-GB" dirty="0"/>
          </a:p>
          <a:p>
            <a:pPr>
              <a:defRPr/>
            </a:pPr>
            <a:endParaRPr lang="en-GB" dirty="0"/>
          </a:p>
          <a:p>
            <a:pPr>
              <a:defRPr/>
            </a:pPr>
            <a:endParaRPr lang="en-GB" dirty="0"/>
          </a:p>
          <a:p>
            <a:pPr marL="0" indent="0">
              <a:buFont typeface="Wingdings" panose="05000000000000000000" pitchFamily="2" charset="2"/>
              <a:buNone/>
              <a:defRPr/>
            </a:pPr>
            <a:r>
              <a:rPr lang="en-GB" dirty="0"/>
              <a:t>1865</a:t>
            </a:r>
          </a:p>
        </p:txBody>
      </p:sp>
      <p:pic>
        <p:nvPicPr>
          <p:cNvPr id="13318" name="Picture 7">
            <a:extLst>
              <a:ext uri="{FF2B5EF4-FFF2-40B4-BE49-F238E27FC236}">
                <a16:creationId xmlns:a16="http://schemas.microsoft.com/office/drawing/2014/main" id="{F7AE6989-458A-45E7-BBF1-523741DD00B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22638" y="2382838"/>
            <a:ext cx="5384800" cy="373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Audio 5">
            <a:hlinkClick r:id="" action="ppaction://media"/>
            <a:extLst>
              <a:ext uri="{FF2B5EF4-FFF2-40B4-BE49-F238E27FC236}">
                <a16:creationId xmlns:a16="http://schemas.microsoft.com/office/drawing/2014/main" id="{CC119BC1-4EE4-443A-B688-150A8E80F66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Audio 1">
            <a:hlinkClick r:id="" action="ppaction://media"/>
            <a:extLst>
              <a:ext uri="{FF2B5EF4-FFF2-40B4-BE49-F238E27FC236}">
                <a16:creationId xmlns:a16="http://schemas.microsoft.com/office/drawing/2014/main" id="{0E5B397B-4CD6-4D98-B43C-5104041493B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a:extLst>
              <a:ext uri="{FF2B5EF4-FFF2-40B4-BE49-F238E27FC236}">
                <a16:creationId xmlns:a16="http://schemas.microsoft.com/office/drawing/2014/main" id="{F9650C7F-DE7E-4C52-A15D-E60C30A32FA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081"/>
    </mc:Choice>
    <mc:Fallback xmlns="">
      <p:transition spd="slow" advTm="51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
            <a:extLst>
              <a:ext uri="{FF2B5EF4-FFF2-40B4-BE49-F238E27FC236}">
                <a16:creationId xmlns:a16="http://schemas.microsoft.com/office/drawing/2014/main" id="{6BBA3000-8BF3-4178-A860-3A3D26A09718}"/>
              </a:ext>
            </a:extLst>
          </p:cNvPr>
          <p:cNvSpPr>
            <a:spLocks noGrp="1" noChangeArrowheads="1"/>
          </p:cNvSpPr>
          <p:nvPr>
            <p:ph type="title"/>
          </p:nvPr>
        </p:nvSpPr>
        <p:spPr/>
        <p:txBody>
          <a:bodyPr/>
          <a:lstStyle/>
          <a:p>
            <a:pPr eaLnBrk="1" hangingPunct="1"/>
            <a:r>
              <a:rPr lang="en-US" altLang="en-US"/>
              <a:t>Historical Perspective</a:t>
            </a:r>
          </a:p>
        </p:txBody>
      </p:sp>
      <p:sp>
        <p:nvSpPr>
          <p:cNvPr id="14339" name="Rectangle 3">
            <a:extLst>
              <a:ext uri="{FF2B5EF4-FFF2-40B4-BE49-F238E27FC236}">
                <a16:creationId xmlns:a16="http://schemas.microsoft.com/office/drawing/2014/main" id="{2D1C756D-4086-4E63-A0DA-105BC4E7156C}"/>
              </a:ext>
            </a:extLst>
          </p:cNvPr>
          <p:cNvSpPr>
            <a:spLocks noGrp="1" noChangeArrowheads="1"/>
          </p:cNvSpPr>
          <p:nvPr>
            <p:ph type="body" idx="1"/>
          </p:nvPr>
        </p:nvSpPr>
        <p:spPr>
          <a:xfrm>
            <a:off x="838200" y="2362200"/>
            <a:ext cx="7693025" cy="4495800"/>
          </a:xfrm>
        </p:spPr>
        <p:txBody>
          <a:bodyPr/>
          <a:lstStyle/>
          <a:p>
            <a:pPr eaLnBrk="1" hangingPunct="1"/>
            <a:r>
              <a:rPr lang="en-US" altLang="en-US" sz="2400"/>
              <a:t>In 1902  a paediatrician, George Still, first described a group of children with common behaviour difficulties.</a:t>
            </a:r>
            <a:r>
              <a:rPr lang="en-GB" altLang="en-US" sz="2400"/>
              <a:t> </a:t>
            </a:r>
          </a:p>
          <a:p>
            <a:pPr eaLnBrk="1" hangingPunct="1"/>
            <a:r>
              <a:rPr lang="en-GB" altLang="en-US" sz="2400"/>
              <a:t>Stimulant medication was first used in 1937</a:t>
            </a:r>
          </a:p>
          <a:p>
            <a:pPr eaLnBrk="1" hangingPunct="1"/>
            <a:r>
              <a:rPr lang="en-GB" altLang="en-US" sz="2400"/>
              <a:t>By 1956 stimulants were more widely used and Ritalin came on the market</a:t>
            </a:r>
          </a:p>
          <a:p>
            <a:pPr eaLnBrk="1" hangingPunct="1"/>
            <a:r>
              <a:rPr lang="en-GB" altLang="en-US" sz="2400"/>
              <a:t>1980s</a:t>
            </a:r>
          </a:p>
          <a:p>
            <a:pPr eaLnBrk="1" hangingPunct="1"/>
            <a:r>
              <a:rPr lang="en-GB" altLang="en-US" sz="2400"/>
              <a:t>Increased research results in new symptoms being added</a:t>
            </a:r>
          </a:p>
          <a:p>
            <a:pPr eaLnBrk="1" hangingPunct="1"/>
            <a:r>
              <a:rPr lang="en-GB" altLang="en-US" sz="2400"/>
              <a:t>In 1994 Hyperkinetic Disorder referred to as ADHD.</a:t>
            </a:r>
          </a:p>
          <a:p>
            <a:pPr eaLnBrk="1" hangingPunct="1"/>
            <a:r>
              <a:rPr lang="en-GB" altLang="en-US" sz="2400"/>
              <a:t> NICE guidance 2019</a:t>
            </a:r>
          </a:p>
          <a:p>
            <a:pPr eaLnBrk="1" hangingPunct="1"/>
            <a:endParaRPr lang="en-GB" altLang="en-US" sz="2400"/>
          </a:p>
          <a:p>
            <a:pPr eaLnBrk="1" hangingPunct="1"/>
            <a:endParaRPr lang="en-US" altLang="en-US" sz="2400"/>
          </a:p>
          <a:p>
            <a:pPr eaLnBrk="1" hangingPunct="1"/>
            <a:endParaRPr lang="en-US" altLang="en-US" sz="2400"/>
          </a:p>
          <a:p>
            <a:pPr eaLnBrk="1" hangingPunct="1"/>
            <a:endParaRPr lang="en-US" altLang="en-US" sz="2400"/>
          </a:p>
        </p:txBody>
      </p:sp>
      <p:pic>
        <p:nvPicPr>
          <p:cNvPr id="14340" name="Picture 1">
            <a:extLst>
              <a:ext uri="{FF2B5EF4-FFF2-40B4-BE49-F238E27FC236}">
                <a16:creationId xmlns:a16="http://schemas.microsoft.com/office/drawing/2014/main" id="{26CD6194-BC92-48C2-B304-3DB00092EBF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00788" y="549275"/>
            <a:ext cx="27336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Audio 4">
            <a:hlinkClick r:id="" action="ppaction://media"/>
            <a:extLst>
              <a:ext uri="{FF2B5EF4-FFF2-40B4-BE49-F238E27FC236}">
                <a16:creationId xmlns:a16="http://schemas.microsoft.com/office/drawing/2014/main" id="{6A16639C-ABC1-49F2-BAF8-82FE6BDE3F3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Audio 17">
            <a:hlinkClick r:id="" action="ppaction://media"/>
            <a:extLst>
              <a:ext uri="{FF2B5EF4-FFF2-40B4-BE49-F238E27FC236}">
                <a16:creationId xmlns:a16="http://schemas.microsoft.com/office/drawing/2014/main" id="{8EAC0F8C-7318-496E-B470-A2F0EC213BB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FC93B9D2-7098-4F2C-B687-533E767F75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6855"/>
    </mc:Choice>
    <mc:Fallback xmlns="">
      <p:transition spd="slow" advTm="136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8">
            <a:extLst>
              <a:ext uri="{FF2B5EF4-FFF2-40B4-BE49-F238E27FC236}">
                <a16:creationId xmlns:a16="http://schemas.microsoft.com/office/drawing/2014/main" id="{D311D894-5CEF-4F15-BD20-8144F1CEA70B}"/>
              </a:ext>
            </a:extLst>
          </p:cNvPr>
          <p:cNvSpPr>
            <a:spLocks noGrp="1"/>
          </p:cNvSpPr>
          <p:nvPr>
            <p:ph type="title"/>
          </p:nvPr>
        </p:nvSpPr>
        <p:spPr/>
        <p:txBody>
          <a:bodyPr/>
          <a:lstStyle/>
          <a:p>
            <a:r>
              <a:rPr lang="en-GB" altLang="en-US"/>
              <a:t>The brain and ADHD</a:t>
            </a:r>
          </a:p>
        </p:txBody>
      </p:sp>
      <p:pic>
        <p:nvPicPr>
          <p:cNvPr id="16387" name="Content Placeholder 21">
            <a:extLst>
              <a:ext uri="{FF2B5EF4-FFF2-40B4-BE49-F238E27FC236}">
                <a16:creationId xmlns:a16="http://schemas.microsoft.com/office/drawing/2014/main" id="{27AA3B89-919B-4169-AB04-4B7D4AD4B801}"/>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760913" y="3141663"/>
            <a:ext cx="3556000" cy="2447925"/>
          </a:xfrm>
        </p:spPr>
      </p:pic>
      <p:sp>
        <p:nvSpPr>
          <p:cNvPr id="16388" name="Content Placeholder 20">
            <a:extLst>
              <a:ext uri="{FF2B5EF4-FFF2-40B4-BE49-F238E27FC236}">
                <a16:creationId xmlns:a16="http://schemas.microsoft.com/office/drawing/2014/main" id="{53F11B3C-140E-4BB9-9A66-B3EC9CF9FC93}"/>
              </a:ext>
            </a:extLst>
          </p:cNvPr>
          <p:cNvSpPr>
            <a:spLocks noGrp="1"/>
          </p:cNvSpPr>
          <p:nvPr>
            <p:ph sz="half" idx="2"/>
          </p:nvPr>
        </p:nvSpPr>
        <p:spPr/>
        <p:txBody>
          <a:bodyPr/>
          <a:lstStyle/>
          <a:p>
            <a:pPr marL="0" indent="0">
              <a:buFont typeface="Wingdings" panose="05000000000000000000" pitchFamily="2" charset="2"/>
              <a:buNone/>
            </a:pPr>
            <a:endParaRPr lang="en-GB" altLang="en-US"/>
          </a:p>
        </p:txBody>
      </p:sp>
      <p:sp>
        <p:nvSpPr>
          <p:cNvPr id="16389" name="Rectangle 23">
            <a:extLst>
              <a:ext uri="{FF2B5EF4-FFF2-40B4-BE49-F238E27FC236}">
                <a16:creationId xmlns:a16="http://schemas.microsoft.com/office/drawing/2014/main" id="{B5A8DB5A-D03A-4FD8-A900-330313503834}"/>
              </a:ext>
            </a:extLst>
          </p:cNvPr>
          <p:cNvSpPr>
            <a:spLocks noChangeArrowheads="1"/>
          </p:cNvSpPr>
          <p:nvPr/>
        </p:nvSpPr>
        <p:spPr bwMode="auto">
          <a:xfrm>
            <a:off x="762000" y="2413000"/>
            <a:ext cx="3565525"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 typeface="Arial" panose="020B0604020202020204" pitchFamily="34" charset="0"/>
              <a:buChar char="•"/>
            </a:pPr>
            <a:r>
              <a:rPr lang="en-GB" altLang="en-US" sz="2000"/>
              <a:t>The frontal lobes that enable us to control our concentration, thinking  and behaviour do not function as well as in those with ADHD</a:t>
            </a:r>
          </a:p>
          <a:p>
            <a:pPr>
              <a:spcBef>
                <a:spcPct val="0"/>
              </a:spcBef>
              <a:buClrTx/>
              <a:buSzTx/>
              <a:buFont typeface="Arial" panose="020B0604020202020204" pitchFamily="34" charset="0"/>
              <a:buChar char="•"/>
            </a:pPr>
            <a:endParaRPr lang="en-GB" altLang="en-US" sz="2000"/>
          </a:p>
          <a:p>
            <a:pPr>
              <a:spcBef>
                <a:spcPct val="0"/>
              </a:spcBef>
              <a:buClrTx/>
              <a:buSzTx/>
              <a:buFont typeface="Arial" panose="020B0604020202020204" pitchFamily="34" charset="0"/>
              <a:buChar char="•"/>
            </a:pPr>
            <a:r>
              <a:rPr lang="en-GB" altLang="en-US" sz="2000"/>
              <a:t>Some of the pathways involving key chemicals that enable brain-cells to communicate with each other are disrupted</a:t>
            </a:r>
          </a:p>
        </p:txBody>
      </p:sp>
      <p:pic>
        <p:nvPicPr>
          <p:cNvPr id="16390" name="Audio 1">
            <a:hlinkClick r:id="" action="ppaction://media"/>
            <a:extLst>
              <a:ext uri="{FF2B5EF4-FFF2-40B4-BE49-F238E27FC236}">
                <a16:creationId xmlns:a16="http://schemas.microsoft.com/office/drawing/2014/main" id="{73C0C6E3-7DB9-43A8-BD2A-E570A91FEEC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D1DFAB49-CEA8-42B3-8949-0480019615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283"/>
    </mc:Choice>
    <mc:Fallback xmlns="">
      <p:transition spd="slow" advTm="38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a:extLst>
              <a:ext uri="{FF2B5EF4-FFF2-40B4-BE49-F238E27FC236}">
                <a16:creationId xmlns:a16="http://schemas.microsoft.com/office/drawing/2014/main" id="{5726610E-BB6F-4B17-9699-B3C7378AC74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0" y="692150"/>
            <a:ext cx="8785225"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Audio 1">
            <a:hlinkClick r:id="" action="ppaction://media"/>
            <a:extLst>
              <a:ext uri="{FF2B5EF4-FFF2-40B4-BE49-F238E27FC236}">
                <a16:creationId xmlns:a16="http://schemas.microsoft.com/office/drawing/2014/main" id="{91907D93-77C6-4CEA-8703-4F31AC1DE68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404E76C5-A64F-4ADF-9E8A-5089CE7A9C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3602"/>
    </mc:Choice>
    <mc:Fallback xmlns="">
      <p:transition spd="slow" advTm="163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2">
            <a:extLst>
              <a:ext uri="{FF2B5EF4-FFF2-40B4-BE49-F238E27FC236}">
                <a16:creationId xmlns:a16="http://schemas.microsoft.com/office/drawing/2014/main" id="{D0269A7E-F75B-4D44-A87A-E3D08596C1EF}"/>
              </a:ext>
            </a:extLst>
          </p:cNvPr>
          <p:cNvSpPr>
            <a:spLocks noGrp="1" noChangeArrowheads="1"/>
          </p:cNvSpPr>
          <p:nvPr>
            <p:ph type="title"/>
          </p:nvPr>
        </p:nvSpPr>
        <p:spPr/>
        <p:txBody>
          <a:bodyPr/>
          <a:lstStyle/>
          <a:p>
            <a:pPr eaLnBrk="1" hangingPunct="1"/>
            <a:r>
              <a:rPr lang="en-GB" altLang="en-US"/>
              <a:t>Diagnosis of ADHD</a:t>
            </a:r>
          </a:p>
        </p:txBody>
      </p:sp>
      <p:sp>
        <p:nvSpPr>
          <p:cNvPr id="21507" name="Rectangle 3">
            <a:extLst>
              <a:ext uri="{FF2B5EF4-FFF2-40B4-BE49-F238E27FC236}">
                <a16:creationId xmlns:a16="http://schemas.microsoft.com/office/drawing/2014/main" id="{9ACA1B0B-28A8-4164-97F3-82EFC8ED4BFA}"/>
              </a:ext>
            </a:extLst>
          </p:cNvPr>
          <p:cNvSpPr>
            <a:spLocks noGrp="1" noChangeArrowheads="1"/>
          </p:cNvSpPr>
          <p:nvPr>
            <p:ph type="body" idx="1"/>
          </p:nvPr>
        </p:nvSpPr>
        <p:spPr>
          <a:xfrm>
            <a:off x="838200" y="2362200"/>
            <a:ext cx="7693025" cy="4595813"/>
          </a:xfrm>
        </p:spPr>
        <p:txBody>
          <a:bodyPr/>
          <a:lstStyle/>
          <a:p>
            <a:pPr eaLnBrk="1" hangingPunct="1">
              <a:lnSpc>
                <a:spcPct val="90000"/>
              </a:lnSpc>
              <a:buFont typeface="Wingdings" panose="05000000000000000000" pitchFamily="2" charset="2"/>
              <a:buNone/>
              <a:defRPr/>
            </a:pPr>
            <a:r>
              <a:rPr lang="en-GB" altLang="en-US" sz="2400" dirty="0"/>
              <a:t>    Should be made by a specialist psychiatrist or other healthcare professional with training and expertise</a:t>
            </a:r>
          </a:p>
          <a:p>
            <a:pPr eaLnBrk="1" hangingPunct="1">
              <a:lnSpc>
                <a:spcPct val="90000"/>
              </a:lnSpc>
              <a:buFont typeface="Wingdings" panose="05000000000000000000" pitchFamily="2" charset="2"/>
              <a:buNone/>
              <a:defRPr/>
            </a:pPr>
            <a:r>
              <a:rPr lang="en-GB" altLang="en-US" sz="2400" dirty="0"/>
              <a:t>CAMHS is now NELFT in Kent.</a:t>
            </a:r>
          </a:p>
          <a:p>
            <a:pPr marL="0" indent="0" eaLnBrk="1" hangingPunct="1">
              <a:lnSpc>
                <a:spcPct val="90000"/>
              </a:lnSpc>
              <a:buFont typeface="Wingdings" panose="05000000000000000000" pitchFamily="2" charset="2"/>
              <a:buNone/>
              <a:defRPr/>
            </a:pPr>
            <a:endParaRPr lang="en-GB" altLang="en-US" sz="2400" dirty="0"/>
          </a:p>
          <a:p>
            <a:pPr marL="0" indent="0" eaLnBrk="1" hangingPunct="1">
              <a:lnSpc>
                <a:spcPct val="90000"/>
              </a:lnSpc>
              <a:buFont typeface="Wingdings" panose="05000000000000000000" pitchFamily="2" charset="2"/>
              <a:buNone/>
              <a:defRPr/>
            </a:pPr>
            <a:r>
              <a:rPr lang="en-GB" altLang="en-US" sz="2400" dirty="0"/>
              <a:t>Diagnosis made when symptoms</a:t>
            </a:r>
          </a:p>
          <a:p>
            <a:pPr lvl="1" eaLnBrk="1" hangingPunct="1">
              <a:lnSpc>
                <a:spcPct val="90000"/>
              </a:lnSpc>
              <a:defRPr/>
            </a:pPr>
            <a:r>
              <a:rPr lang="en-GB" altLang="en-US" sz="1800" dirty="0"/>
              <a:t> Meet the criteria in DSM-V or ICD-10</a:t>
            </a:r>
          </a:p>
          <a:p>
            <a:pPr lvl="1" eaLnBrk="1" hangingPunct="1">
              <a:lnSpc>
                <a:spcPct val="90000"/>
              </a:lnSpc>
              <a:defRPr/>
            </a:pPr>
            <a:endParaRPr lang="en-GB" altLang="en-US" sz="1800" dirty="0">
              <a:solidFill>
                <a:srgbClr val="FF0000"/>
              </a:solidFill>
            </a:endParaRPr>
          </a:p>
          <a:p>
            <a:pPr lvl="1" eaLnBrk="1" hangingPunct="1">
              <a:lnSpc>
                <a:spcPct val="90000"/>
              </a:lnSpc>
              <a:defRPr/>
            </a:pPr>
            <a:r>
              <a:rPr lang="en-GB" altLang="en-US" sz="1800" dirty="0">
                <a:solidFill>
                  <a:srgbClr val="FF0000"/>
                </a:solidFill>
              </a:rPr>
              <a:t>(School staff must not diagnose ADHD on observational data alone but information that can be provided is valuable) </a:t>
            </a:r>
          </a:p>
          <a:p>
            <a:pPr lvl="1" eaLnBrk="1" hangingPunct="1">
              <a:lnSpc>
                <a:spcPct val="90000"/>
              </a:lnSpc>
              <a:defRPr/>
            </a:pPr>
            <a:endParaRPr lang="en-GB" altLang="en-US" sz="1800" dirty="0">
              <a:solidFill>
                <a:srgbClr val="FF0000"/>
              </a:solidFill>
            </a:endParaRPr>
          </a:p>
          <a:p>
            <a:pPr lvl="1" eaLnBrk="1" hangingPunct="1">
              <a:lnSpc>
                <a:spcPct val="90000"/>
              </a:lnSpc>
              <a:defRPr/>
            </a:pPr>
            <a:r>
              <a:rPr lang="en-GB" altLang="en-US" sz="1800" dirty="0">
                <a:solidFill>
                  <a:srgbClr val="FF0000"/>
                </a:solidFill>
              </a:rPr>
              <a:t>‘’Not enough social stimulation.’’</a:t>
            </a:r>
          </a:p>
          <a:p>
            <a:pPr lvl="1" eaLnBrk="1" hangingPunct="1">
              <a:lnSpc>
                <a:spcPct val="90000"/>
              </a:lnSpc>
              <a:defRPr/>
            </a:pPr>
            <a:r>
              <a:rPr lang="en-GB" altLang="en-US" sz="1800" dirty="0">
                <a:solidFill>
                  <a:srgbClr val="FF0000"/>
                </a:solidFill>
              </a:rPr>
              <a:t> </a:t>
            </a:r>
          </a:p>
          <a:p>
            <a:pPr lvl="1" eaLnBrk="1" hangingPunct="1">
              <a:lnSpc>
                <a:spcPct val="90000"/>
              </a:lnSpc>
              <a:defRPr/>
            </a:pPr>
            <a:r>
              <a:rPr lang="en-GB" altLang="en-US" sz="1800" dirty="0">
                <a:solidFill>
                  <a:srgbClr val="FF0000"/>
                </a:solidFill>
              </a:rPr>
              <a:t>‘’Inappropriate boundaries from significant adults.’’</a:t>
            </a:r>
          </a:p>
          <a:p>
            <a:pPr lvl="1" eaLnBrk="1" hangingPunct="1">
              <a:lnSpc>
                <a:spcPct val="90000"/>
              </a:lnSpc>
              <a:defRPr/>
            </a:pPr>
            <a:endParaRPr lang="en-GB" altLang="en-US" sz="1800" dirty="0">
              <a:solidFill>
                <a:srgbClr val="FF0000"/>
              </a:solidFill>
            </a:endParaRPr>
          </a:p>
          <a:p>
            <a:pPr lvl="1" eaLnBrk="1" hangingPunct="1">
              <a:lnSpc>
                <a:spcPct val="90000"/>
              </a:lnSpc>
              <a:defRPr/>
            </a:pPr>
            <a:endParaRPr lang="en-GB" altLang="en-US" sz="1800" dirty="0">
              <a:solidFill>
                <a:srgbClr val="FF0000"/>
              </a:solidFill>
            </a:endParaRPr>
          </a:p>
          <a:p>
            <a:pPr lvl="1" eaLnBrk="1" hangingPunct="1">
              <a:lnSpc>
                <a:spcPct val="90000"/>
              </a:lnSpc>
              <a:defRPr/>
            </a:pPr>
            <a:endParaRPr lang="en-GB" altLang="en-US" sz="1800" dirty="0">
              <a:solidFill>
                <a:srgbClr val="FF0000"/>
              </a:solidFill>
            </a:endParaRPr>
          </a:p>
          <a:p>
            <a:pPr eaLnBrk="1" hangingPunct="1">
              <a:lnSpc>
                <a:spcPct val="90000"/>
              </a:lnSpc>
              <a:defRPr/>
            </a:pPr>
            <a:endParaRPr lang="en-GB" altLang="en-US" sz="2000" dirty="0"/>
          </a:p>
        </p:txBody>
      </p:sp>
      <p:pic>
        <p:nvPicPr>
          <p:cNvPr id="18436" name="Audio 2">
            <a:hlinkClick r:id="" action="ppaction://media"/>
            <a:extLst>
              <a:ext uri="{FF2B5EF4-FFF2-40B4-BE49-F238E27FC236}">
                <a16:creationId xmlns:a16="http://schemas.microsoft.com/office/drawing/2014/main" id="{7D3CA850-6D2F-4181-9967-731E6200BFD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Audio 1">
            <a:hlinkClick r:id="" action="ppaction://media"/>
            <a:extLst>
              <a:ext uri="{FF2B5EF4-FFF2-40B4-BE49-F238E27FC236}">
                <a16:creationId xmlns:a16="http://schemas.microsoft.com/office/drawing/2014/main" id="{F8D7BEFE-F866-40A4-A04C-0DF3860F273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B687B120-1DAD-43B6-9405-493C8E26B6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3848"/>
    </mc:Choice>
    <mc:Fallback xmlns="">
      <p:transition spd="slow" advTm="123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395E914E-6315-430C-9BE5-1D3E11448B4D}"/>
              </a:ext>
            </a:extLst>
          </p:cNvPr>
          <p:cNvSpPr>
            <a:spLocks noGrp="1" noChangeArrowheads="1"/>
          </p:cNvSpPr>
          <p:nvPr>
            <p:ph type="title"/>
          </p:nvPr>
        </p:nvSpPr>
        <p:spPr/>
        <p:txBody>
          <a:bodyPr/>
          <a:lstStyle/>
          <a:p>
            <a:r>
              <a:rPr lang="en-GB" altLang="en-US"/>
              <a:t>Be aware…..</a:t>
            </a:r>
          </a:p>
        </p:txBody>
      </p:sp>
      <p:sp>
        <p:nvSpPr>
          <p:cNvPr id="20483" name="Content Placeholder 2">
            <a:extLst>
              <a:ext uri="{FF2B5EF4-FFF2-40B4-BE49-F238E27FC236}">
                <a16:creationId xmlns:a16="http://schemas.microsoft.com/office/drawing/2014/main" id="{ED09D4EF-3252-4534-86F1-6EECCBE8B401}"/>
              </a:ext>
            </a:extLst>
          </p:cNvPr>
          <p:cNvSpPr>
            <a:spLocks noGrp="1" noChangeArrowheads="1"/>
          </p:cNvSpPr>
          <p:nvPr>
            <p:ph idx="1"/>
          </p:nvPr>
        </p:nvSpPr>
        <p:spPr/>
        <p:txBody>
          <a:bodyPr/>
          <a:lstStyle/>
          <a:p>
            <a:endParaRPr lang="en-GB" altLang="en-US"/>
          </a:p>
          <a:p>
            <a:r>
              <a:rPr lang="en-GB" altLang="en-US"/>
              <a:t>A formal diagnosis of ADHD?</a:t>
            </a:r>
          </a:p>
          <a:p>
            <a:r>
              <a:rPr lang="en-GB" altLang="en-US"/>
              <a:t>Looking at an individual holistically</a:t>
            </a:r>
          </a:p>
        </p:txBody>
      </p:sp>
      <p:pic>
        <p:nvPicPr>
          <p:cNvPr id="20484" name="Audio 2">
            <a:hlinkClick r:id="" action="ppaction://media"/>
            <a:extLst>
              <a:ext uri="{FF2B5EF4-FFF2-40B4-BE49-F238E27FC236}">
                <a16:creationId xmlns:a16="http://schemas.microsoft.com/office/drawing/2014/main" id="{1F1B68CF-6867-4FC5-9D62-0F74435A030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Audio 3">
            <a:hlinkClick r:id="" action="ppaction://media"/>
            <a:extLst>
              <a:ext uri="{FF2B5EF4-FFF2-40B4-BE49-F238E27FC236}">
                <a16:creationId xmlns:a16="http://schemas.microsoft.com/office/drawing/2014/main" id="{ACEEE35A-564F-4BA1-BFA3-C31AC06961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2">
            <a:extLst>
              <a:ext uri="{FF2B5EF4-FFF2-40B4-BE49-F238E27FC236}">
                <a16:creationId xmlns:a16="http://schemas.microsoft.com/office/drawing/2014/main" id="{73ECD19D-33B1-4131-9395-C2B12006407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40425" y="4365625"/>
            <a:ext cx="3040063"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Audio 11">
            <a:hlinkClick r:id="" action="ppaction://media"/>
            <a:extLst>
              <a:ext uri="{FF2B5EF4-FFF2-40B4-BE49-F238E27FC236}">
                <a16:creationId xmlns:a16="http://schemas.microsoft.com/office/drawing/2014/main" id="{B227F7A7-ED8F-434A-93B2-DDE8A0E7AC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169"/>
    </mc:Choice>
    <mc:Fallback xmlns="">
      <p:transition spd="slow" advTm="57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Capsules">
  <a:themeElements>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D2E1F5"/>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30000"/>
          </a:spcBef>
          <a:spcAft>
            <a:spcPct val="0"/>
          </a:spcAft>
          <a:buClrTx/>
          <a:buSzTx/>
          <a:buFont typeface="Arial" pitchFamily="-110" charset="0"/>
          <a:buNone/>
          <a:tabLst/>
          <a:defRPr kumimoji="0" lang="en-GB" sz="700" b="0" i="0" u="none" strike="noStrike" cap="none" normalizeH="0" baseline="0">
            <a:ln>
              <a:noFill/>
            </a:ln>
            <a:solidFill>
              <a:schemeClr val="bg1"/>
            </a:solidFill>
            <a:effectLst>
              <a:outerShdw blurRad="38100" dist="38100" dir="2700000" algn="tl">
                <a:srgbClr val="000000">
                  <a:alpha val="43137"/>
                </a:srgbClr>
              </a:outerShdw>
            </a:effectLst>
            <a:latin typeface="Arial" pitchFamily="-110" charset="0"/>
            <a:ea typeface="ＭＳ Ｐゴシック" pitchFamily="-110" charset="-128"/>
            <a:cs typeface="Arial" pitchFamily="-110"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30000"/>
          </a:spcBef>
          <a:spcAft>
            <a:spcPct val="0"/>
          </a:spcAft>
          <a:buClrTx/>
          <a:buSzTx/>
          <a:buFont typeface="Arial" pitchFamily="-110" charset="0"/>
          <a:buNone/>
          <a:tabLst/>
          <a:defRPr kumimoji="0" lang="en-GB" sz="700" b="0" i="0" u="none" strike="noStrike" cap="none" normalizeH="0" baseline="0">
            <a:ln>
              <a:noFill/>
            </a:ln>
            <a:solidFill>
              <a:schemeClr val="bg1"/>
            </a:solidFill>
            <a:effectLst>
              <a:outerShdw blurRad="38100" dist="38100" dir="2700000" algn="tl">
                <a:srgbClr val="000000">
                  <a:alpha val="43137"/>
                </a:srgbClr>
              </a:outerShdw>
            </a:effectLst>
            <a:latin typeface="Arial" pitchFamily="-110" charset="0"/>
            <a:ea typeface="ＭＳ Ｐゴシック" pitchFamily="-110" charset="-128"/>
            <a:cs typeface="Arial" pitchFamily="-110"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D2E1F5"/>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0A100DC75CA37429356D8E747DE3607" ma:contentTypeVersion="8" ma:contentTypeDescription="Create a new document." ma:contentTypeScope="" ma:versionID="751f5f4fe0fcc639d425e83ea6b4b9f7">
  <xsd:schema xmlns:xsd="http://www.w3.org/2001/XMLSchema" xmlns:xs="http://www.w3.org/2001/XMLSchema" xmlns:p="http://schemas.microsoft.com/office/2006/metadata/properties" xmlns:ns3="51dea41f-8524-4ea0-ab0d-6175e1867948" xmlns:ns4="2ecd92ce-d3fe-4443-8d4e-90f185451988" targetNamespace="http://schemas.microsoft.com/office/2006/metadata/properties" ma:root="true" ma:fieldsID="744fc88a6d98ec05bf6ae2634306f370" ns3:_="" ns4:_="">
    <xsd:import namespace="51dea41f-8524-4ea0-ab0d-6175e1867948"/>
    <xsd:import namespace="2ecd92ce-d3fe-4443-8d4e-90f185451988"/>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dea41f-8524-4ea0-ab0d-6175e1867948"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ecd92ce-d3fe-4443-8d4e-90f18545198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6022BBA-41A1-457A-82E4-296302ED5E40}">
  <ds:schemaRefs>
    <ds:schemaRef ds:uri="http://schemas.microsoft.com/sharepoint/v3/contenttype/forms"/>
  </ds:schemaRefs>
</ds:datastoreItem>
</file>

<file path=customXml/itemProps2.xml><?xml version="1.0" encoding="utf-8"?>
<ds:datastoreItem xmlns:ds="http://schemas.openxmlformats.org/officeDocument/2006/customXml" ds:itemID="{4B163D69-823C-47CD-929E-C6640C7BA3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dea41f-8524-4ea0-ab0d-6175e1867948"/>
    <ds:schemaRef ds:uri="2ecd92ce-d3fe-4443-8d4e-90f1854519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3325</TotalTime>
  <Words>1428</Words>
  <Application>Microsoft Office PowerPoint</Application>
  <PresentationFormat>On-screen Show (4:3)</PresentationFormat>
  <Paragraphs>262</Paragraphs>
  <Slides>29</Slides>
  <Notes>7</Notes>
  <HiddenSlides>0</HiddenSlides>
  <MMClips>29</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29</vt:i4>
      </vt:variant>
    </vt:vector>
  </HeadingPairs>
  <TitlesOfParts>
    <vt:vector size="35" baseType="lpstr">
      <vt:lpstr>ＭＳ Ｐゴシック</vt:lpstr>
      <vt:lpstr>Arial</vt:lpstr>
      <vt:lpstr>Times New Roman</vt:lpstr>
      <vt:lpstr>Wingdings</vt:lpstr>
      <vt:lpstr>Capsules</vt:lpstr>
      <vt:lpstr>Default Design</vt:lpstr>
      <vt:lpstr>ADHD</vt:lpstr>
      <vt:lpstr>Aims</vt:lpstr>
      <vt:lpstr>Social, Emotional and Mental Health</vt:lpstr>
      <vt:lpstr>Historical perspective</vt:lpstr>
      <vt:lpstr>Historical Perspective</vt:lpstr>
      <vt:lpstr>The brain and ADHD</vt:lpstr>
      <vt:lpstr>PowerPoint Presentation</vt:lpstr>
      <vt:lpstr>Diagnosis of ADHD</vt:lpstr>
      <vt:lpstr>Be aware…..</vt:lpstr>
      <vt:lpstr>Different profiles of ADHD</vt:lpstr>
      <vt:lpstr>Profile of inattention</vt:lpstr>
      <vt:lpstr>PowerPoint Presentation</vt:lpstr>
      <vt:lpstr>PowerPoint Presentation</vt:lpstr>
      <vt:lpstr>PowerPoint Presentation</vt:lpstr>
      <vt:lpstr>PowerPoint Presentation</vt:lpstr>
      <vt:lpstr>Medication</vt:lpstr>
      <vt:lpstr>PowerPoint Presentation</vt:lpstr>
      <vt:lpstr>Secondary difficulties include</vt:lpstr>
      <vt:lpstr>ADHD: The positives</vt:lpstr>
      <vt:lpstr>PowerPoint Presentation</vt:lpstr>
      <vt:lpstr>Strategies for Cognition and Learning</vt:lpstr>
      <vt:lpstr>Strategies for effective Communication and Interaction</vt:lpstr>
      <vt:lpstr>Strategies for Physical and Sensory Needs</vt:lpstr>
      <vt:lpstr>Strategies for Social, Emotional and Mental Health</vt:lpstr>
      <vt:lpstr>Anything else………….?</vt:lpstr>
      <vt:lpstr>An ADHD friendly setting or school</vt:lpstr>
      <vt:lpstr>An ADHD friendly setting or school cont’d</vt:lpstr>
      <vt:lpstr>Some useful websites</vt:lpstr>
      <vt:lpstr>Any questions?</vt:lpstr>
    </vt:vector>
  </TitlesOfParts>
  <Company>Kent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Attention, Deficit, Hyperactivity Disorder</dc:title>
  <dc:creator>Kent County Council</dc:creator>
  <cp:lastModifiedBy>Gillian Newport</cp:lastModifiedBy>
  <cp:revision>186</cp:revision>
  <cp:lastPrinted>2019-09-10T12:56:53Z</cp:lastPrinted>
  <dcterms:created xsi:type="dcterms:W3CDTF">2007-02-08T10:21:32Z</dcterms:created>
  <dcterms:modified xsi:type="dcterms:W3CDTF">2021-02-01T07:22:04Z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0x01010000A100DC75CA37429356D8E747DE3607</vt:lpwstr>
  </property>
</Properties>
</file>